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70" r:id="rId7"/>
    <p:sldId id="261" r:id="rId8"/>
    <p:sldId id="262" r:id="rId9"/>
    <p:sldId id="271" r:id="rId10"/>
    <p:sldId id="263" r:id="rId11"/>
    <p:sldId id="264" r:id="rId12"/>
    <p:sldId id="265" r:id="rId13"/>
    <p:sldId id="266" r:id="rId14"/>
    <p:sldId id="267" r:id="rId15"/>
    <p:sldId id="268" r:id="rId16"/>
    <p:sldId id="269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74" d="100"/>
          <a:sy n="74" d="100"/>
        </p:scale>
        <p:origin x="29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1907" y="1"/>
            <a:ext cx="8762858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8"/>
            <a:ext cx="8496943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1" y="1"/>
            <a:ext cx="6539684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21350" y="293317"/>
            <a:ext cx="8525337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668401" y="662656"/>
            <a:ext cx="7316390" cy="2766528"/>
          </a:xfrm>
        </p:spPr>
        <p:txBody>
          <a:bodyPr anchor="b">
            <a:normAutofit/>
          </a:bodyPr>
          <a:lstStyle>
            <a:lvl1pPr algn="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737297" y="3505210"/>
            <a:ext cx="7316390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100">
                <a:solidFill>
                  <a:schemeClr val="bg1">
                    <a:lumMod val="50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3711406" y="4578463"/>
            <a:ext cx="4607740" cy="1163112"/>
          </a:xfrm>
        </p:spPr>
        <p:txBody>
          <a:bodyPr/>
          <a:lstStyle>
            <a:lvl1pPr algn="ctr">
              <a:defRPr sz="405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3/8/2018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4170" y="4883024"/>
            <a:ext cx="303542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405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7388818" y="3832648"/>
            <a:ext cx="680390" cy="498470"/>
          </a:xfrm>
        </p:spPr>
        <p:txBody>
          <a:bodyPr/>
          <a:lstStyle>
            <a:lvl1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3166039" y="5111356"/>
            <a:ext cx="386540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4106333"/>
            <a:ext cx="7796031" cy="588846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4351" y="685800"/>
            <a:ext cx="7794385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35" y="4702923"/>
            <a:ext cx="7796046" cy="682472"/>
          </a:xfrm>
        </p:spPr>
        <p:txBody>
          <a:bodyPr anchor="t"/>
          <a:lstStyle>
            <a:lvl1pPr marL="0" indent="0" algn="l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3/8/2018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77" cy="3194903"/>
          </a:xfrm>
        </p:spPr>
        <p:txBody>
          <a:bodyPr anchor="ctr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35" y="4106333"/>
            <a:ext cx="7796047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3/8/2018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99" y="685800"/>
            <a:ext cx="7143765" cy="2916704"/>
          </a:xfrm>
        </p:spPr>
        <p:txBody>
          <a:bodyPr anchor="ctr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162698" y="3610032"/>
            <a:ext cx="6500967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4106334"/>
            <a:ext cx="779766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3/8/2018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14351" y="892628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4812" y="2922827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1723855"/>
            <a:ext cx="7796030" cy="2511835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4247468"/>
            <a:ext cx="7796030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3/8/2018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6030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14352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14352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75967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175966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27785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27785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3/8/2018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6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18880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165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14335" y="2063396"/>
            <a:ext cx="2482596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18880" y="4389288"/>
            <a:ext cx="2482596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78058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165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176999" y="2063396"/>
            <a:ext cx="2482596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176999" y="4389286"/>
            <a:ext cx="2482596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26708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165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26614" y="2063394"/>
            <a:ext cx="2482596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26614" y="4389284"/>
            <a:ext cx="2482596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3/8/2018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514351" y="2063396"/>
            <a:ext cx="7796030" cy="331119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3/8/2018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1896" y="685801"/>
            <a:ext cx="1698485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514351" y="685801"/>
            <a:ext cx="5928323" cy="4688785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3/8/2018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1" y="2063396"/>
            <a:ext cx="7796030" cy="331118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3/8/2018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6030" cy="3193487"/>
          </a:xfrm>
        </p:spPr>
        <p:txBody>
          <a:bodyPr anchor="b">
            <a:normAutofit/>
          </a:bodyPr>
          <a:lstStyle>
            <a:lvl1pPr algn="l">
              <a:defRPr sz="405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3742267"/>
            <a:ext cx="7796030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1500">
                <a:solidFill>
                  <a:schemeClr val="bg1">
                    <a:lumMod val="50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3/8/2018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7797662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0" y="2063396"/>
            <a:ext cx="3816536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495478" y="2063396"/>
            <a:ext cx="3814904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3/8/2018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7796030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8767" y="2063396"/>
            <a:ext cx="3642119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195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514352" y="2861733"/>
            <a:ext cx="3816534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644" y="2063396"/>
            <a:ext cx="364836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195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495477" y="2861733"/>
            <a:ext cx="3816535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3/8/2018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3/8/2018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3/8/2018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232" y="685800"/>
            <a:ext cx="3095145" cy="2023252"/>
          </a:xfrm>
        </p:spPr>
        <p:txBody>
          <a:bodyPr anchor="b">
            <a:normAutofit/>
          </a:bodyPr>
          <a:lstStyle>
            <a:lvl1pPr algn="ctr">
              <a:defRPr sz="27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784600" y="685801"/>
            <a:ext cx="4525781" cy="46887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232" y="2709053"/>
            <a:ext cx="3095146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3/8/2018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685800"/>
            <a:ext cx="4758977" cy="2023252"/>
          </a:xfrm>
        </p:spPr>
        <p:txBody>
          <a:bodyPr anchor="b">
            <a:normAutofit/>
          </a:bodyPr>
          <a:lstStyle>
            <a:lvl1pPr algn="ctr">
              <a:defRPr sz="27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11771" y="1"/>
            <a:ext cx="2698610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2709053"/>
            <a:ext cx="4758976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3/8/2018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19048" y="1"/>
            <a:ext cx="9004013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6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2063396"/>
            <a:ext cx="7797662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73562" y="5757334"/>
            <a:ext cx="283845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3/8/2018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1" y="5757334"/>
            <a:ext cx="412478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15341" y="5757334"/>
            <a:ext cx="68039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5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5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3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2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Chapter 38</a:t>
            </a:r>
            <a:br>
              <a:rPr lang="en-US" dirty="0"/>
            </a:br>
            <a:r>
              <a:rPr lang="en-US" dirty="0"/>
              <a:t>Challenges to the Postwar Order</a:t>
            </a:r>
            <a:br>
              <a:rPr lang="en-US" dirty="0"/>
            </a:br>
            <a:r>
              <a:rPr lang="en-US" dirty="0" smtClean="0"/>
              <a:t>1973-1980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5792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The Seventies in Black and </a:t>
            </a:r>
            <a:r>
              <a:rPr lang="en-US" b="1" dirty="0" smtClean="0"/>
              <a:t>White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14351" y="2063396"/>
            <a:ext cx="5113717" cy="3311189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1974 - Supreme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Court ruled in </a:t>
            </a:r>
            <a:r>
              <a:rPr lang="en-US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Milliken v. Bradley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 that desegregation plans could not require students to move across school-district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lines</a:t>
            </a:r>
          </a:p>
          <a:p>
            <a:pPr lvl="1"/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reinforced "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white flight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1978 - Supreme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Court ruled in </a:t>
            </a:r>
            <a:r>
              <a:rPr lang="en-US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University of California v. Bakke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 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 universities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could not favor applicants based on the quality of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race</a:t>
            </a:r>
          </a:p>
          <a:p>
            <a:pPr lvl="1"/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Supreme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Court's only black justice, Thurgood Marshall, warned that the denial of racial preferences might erase the progress gained by the civil rights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movement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United </a:t>
            </a:r>
            <a:r>
              <a:rPr lang="en-US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States vs. Wheeler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 (1978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)- Supreme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Court ruled that Native American tribes had limited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sovereignty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8068" y="1650038"/>
            <a:ext cx="3048000" cy="456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9155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The Bicentennial </a:t>
            </a:r>
            <a:r>
              <a:rPr lang="en-US" b="1" dirty="0" smtClean="0"/>
              <a:t>Campaign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14351" y="2063396"/>
            <a:ext cx="4083407" cy="3311189"/>
          </a:xfrm>
        </p:spPr>
        <p:txBody>
          <a:bodyPr>
            <a:normAutofit fontScale="92500"/>
          </a:bodyPr>
          <a:lstStyle/>
          <a:p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election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of 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1976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 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Democrat Jimmy Carter beat Republican Gerald Ford to win the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presidency</a:t>
            </a:r>
          </a:p>
          <a:p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Carter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promised to never lie to the American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Carter was inexperienced in dealing with the politics of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Washington</a:t>
            </a:r>
          </a:p>
          <a:p>
            <a:pPr lvl="1"/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Unwilling to compromise with congress</a:t>
            </a:r>
          </a:p>
          <a:p>
            <a:pPr lvl="1"/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High moral integrity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6491" y="2256579"/>
            <a:ext cx="3769760" cy="25086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3081" t="5633" r="21232" b="10873"/>
          <a:stretch/>
        </p:blipFill>
        <p:spPr>
          <a:xfrm>
            <a:off x="7319430" y="347729"/>
            <a:ext cx="826457" cy="1490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6581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Carter's Humanitarian </a:t>
            </a:r>
            <a:r>
              <a:rPr lang="en-US" b="1" dirty="0" smtClean="0"/>
              <a:t>Diplomacy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14351" y="2063396"/>
            <a:ext cx="5087959" cy="3311189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President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Carter mediated peace talks between Israel and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Egypt</a:t>
            </a:r>
          </a:p>
          <a:p>
            <a:pPr lvl="1"/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September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17,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1978 - President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Anwar Sadat of Egypt and Prime Minister Menachem Begin of Israel signed peace accords at Camp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David</a:t>
            </a:r>
          </a:p>
          <a:p>
            <a:pPr lvl="1"/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Israel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agreed to withdraw from territory it had gained in the 1967 war as long as Egypt respected Israel's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territories</a:t>
            </a:r>
          </a:p>
          <a:p>
            <a:pPr lvl="1"/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Camp David accords 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President Carter pledged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to:</a:t>
            </a:r>
          </a:p>
          <a:p>
            <a:pPr lvl="1"/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return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the Panama Canal to Panama by the year 2000 </a:t>
            </a:r>
            <a:endParaRPr lang="en-US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resume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full diplomatic relations with China in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1979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2310" y="2352921"/>
            <a:ext cx="3235261" cy="1819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6512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-83019"/>
            <a:ext cx="7797662" cy="1151965"/>
          </a:xfrm>
        </p:spPr>
        <p:txBody>
          <a:bodyPr>
            <a:normAutofit/>
          </a:bodyPr>
          <a:lstStyle/>
          <a:p>
            <a:r>
              <a:rPr lang="en-US" b="1" dirty="0"/>
              <a:t>Economic and Energy </a:t>
            </a:r>
            <a:r>
              <a:rPr lang="en-US" b="1" dirty="0" smtClean="0"/>
              <a:t>Woes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28789" y="1068946"/>
            <a:ext cx="6606862" cy="4481848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rate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of inflation had been steadily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rising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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by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 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1979 - at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 13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</a:p>
          <a:p>
            <a:pPr lvl="1"/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Americans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learned that they were no longer economically isolated from the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world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To reduce America's costly dependence on foreign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oil - Carter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called for legislation to improve energy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conservation</a:t>
            </a:r>
          </a:p>
          <a:p>
            <a:pPr lvl="1"/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didn't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get much public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support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1979 - Iran's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 shah Mohammed Reza 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Pahlevi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(installed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by America in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1953) – dictator overthrown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and succeeded by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Ayatollah 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Ruhollah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Khomeini</a:t>
            </a:r>
          </a:p>
          <a:p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Iranian fundamentalists very opposed to Western customs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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stopped exporting oil </a:t>
            </a:r>
          </a:p>
          <a:p>
            <a:pPr lvl="1"/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OPEC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also raised oil prices and caused another oil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crisis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July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 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1979 -   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arter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retreated to Camp David and met with hundreds of advisors to come up with a solution to America's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problems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5651" y="2838585"/>
            <a:ext cx="1986683" cy="199099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7332" y="736913"/>
            <a:ext cx="1383320" cy="1825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5607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The Turn Toward the </a:t>
            </a:r>
            <a:r>
              <a:rPr lang="en-US" b="1" dirty="0" smtClean="0"/>
              <a:t>Market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July 15, 1979 - Carter gave his malaise speech </a:t>
            </a:r>
          </a:p>
          <a:p>
            <a:pPr lvl="1"/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chastised American people for their obsession of material goods, stunning the nation</a:t>
            </a:r>
          </a:p>
          <a:p>
            <a:pPr lvl="1"/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few days later, he fired four cabinet secretaries.</a:t>
            </a:r>
          </a:p>
          <a:p>
            <a:pPr marL="0" indent="0">
              <a:buNone/>
            </a:pPr>
            <a:endParaRPr lang="en-US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"Neoconservatives“ - fought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for free-market capitalism and a return to traditional familial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roles</a:t>
            </a:r>
          </a:p>
          <a:p>
            <a:pPr lvl="1"/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grew in numbers as a result of the economic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downturn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6159" y="4311136"/>
            <a:ext cx="1364222" cy="106344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4215" r="13673"/>
          <a:stretch/>
        </p:blipFill>
        <p:spPr>
          <a:xfrm>
            <a:off x="7083380" y="399848"/>
            <a:ext cx="1545464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7193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Carter and the cold war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14351" y="1455314"/>
            <a:ext cx="6040995" cy="3919272"/>
          </a:xfrm>
        </p:spPr>
        <p:txBody>
          <a:bodyPr>
            <a:normAutofit lnSpcReduction="10000"/>
          </a:bodyPr>
          <a:lstStyle/>
          <a:p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1979 - Carter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signed the SALT II agreements with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Brezhnev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, but 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U.S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. senate refused to ratify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it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December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27,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1979 - Soviet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Union invaded 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Afghanistan</a:t>
            </a:r>
          </a:p>
          <a:p>
            <a:pPr lvl="1"/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ended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up turning into the Soviet Union's version of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Vietnam</a:t>
            </a:r>
          </a:p>
          <a:p>
            <a:pPr lvl="1"/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Because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Afghanistan bordered Iran, the Soviet invasion of Afghanistan posed a threat to America's oil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supplies</a:t>
            </a:r>
          </a:p>
          <a:p>
            <a:pPr lvl="1"/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President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Carter placed an embargo on the Soviet Union and boycotted the Olympic Games in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Moscow</a:t>
            </a:r>
          </a:p>
          <a:p>
            <a:pPr lvl="1"/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proposed "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Rapid Deployment Force" that could quickly respond to crises anywhere in the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world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6160" y="1072659"/>
            <a:ext cx="2478678" cy="168901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4191" y="2966706"/>
            <a:ext cx="1731801" cy="2407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0189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Iranian hostage crisis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November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4,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1979 - group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of anti-American Muslim militants stormed the U.S. embassy in Tehran and took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hostages</a:t>
            </a:r>
          </a:p>
          <a:p>
            <a:pPr lvl="1"/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demanded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that the U.S. return the exiled shah who had arrived in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U.S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. two weeks earlier for cancer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treatments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To resolve the Iranian Hostage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Crisis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Carter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first tried economic sanctions on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Iran – didn’t work</a:t>
            </a:r>
          </a:p>
          <a:p>
            <a:pPr lvl="1"/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tried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a commando 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rescuemission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- had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to be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aborted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hostage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crisis dragged on for most of Carter's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term</a:t>
            </a:r>
          </a:p>
          <a:p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hostages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were not released until January 20,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1981</a:t>
            </a:r>
          </a:p>
          <a:p>
            <a:pPr lvl="1"/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inauguration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day of Ronald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Reagan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3222" y="35258"/>
            <a:ext cx="2400434" cy="1802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7175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432339"/>
            <a:ext cx="7797662" cy="1151965"/>
          </a:xfrm>
        </p:spPr>
        <p:txBody>
          <a:bodyPr>
            <a:normAutofit/>
          </a:bodyPr>
          <a:lstStyle/>
          <a:p>
            <a:r>
              <a:rPr lang="en-US" dirty="0" smtClean="0"/>
              <a:t>Watergate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14351" y="1584304"/>
            <a:ext cx="4418257" cy="3880636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June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17,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1972 - five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men working for the Republican Committee for the Re-election of the President were caught breaking into the Watergate Hotel and bugging Democrats'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rooms</a:t>
            </a:r>
          </a:p>
          <a:p>
            <a:pPr lvl="1"/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Discovered After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the Watergate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Scandal - Nixon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administration was involved in many other cases of corruption and "dirty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tricks"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Many prominent members of the President's administration resigned. </a:t>
            </a:r>
            <a:endParaRPr lang="en-US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Vice President Agnew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 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also forced to resign for taking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bribes</a:t>
            </a:r>
          </a:p>
          <a:p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Congress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replaced Agnew with Gerald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Ford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2608" y="1584304"/>
            <a:ext cx="3721516" cy="2820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8797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2719" y="0"/>
            <a:ext cx="7797662" cy="1151965"/>
          </a:xfrm>
        </p:spPr>
        <p:txBody>
          <a:bodyPr/>
          <a:lstStyle/>
          <a:p>
            <a:r>
              <a:rPr lang="en-US" b="1" dirty="0"/>
              <a:t>the Unmaking of a President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14351" y="965915"/>
            <a:ext cx="7796030" cy="4636395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Senate committee - led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an investigation into the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corruption</a:t>
            </a:r>
          </a:p>
          <a:p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Nixon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claimed no knowledge of the illegal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activities</a:t>
            </a:r>
          </a:p>
          <a:p>
            <a:pPr lvl="1"/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John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Dean III, a former White House lawyer, testified about how Nixon tried to cover up the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Scandal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October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20, 1973 ("Saturday Night Massacre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")- Nixon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fired Archibald Cox, the prosecutor of the Watergate Scandal case who had issued a subpoena of the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tape</a:t>
            </a:r>
          </a:p>
          <a:p>
            <a:pPr lvl="1"/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attorney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general and deputy attorney general resigned because they did not want to fire Cox.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When conversations involving the Watergate Scandal were discovered on tapes, President Nixon refused to hand them over to Congress, despite denying any participation in the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scandal</a:t>
            </a:r>
          </a:p>
          <a:p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July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24,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1974 - Supreme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Court ruled that President Nixon had to submit all tapes to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Congress</a:t>
            </a:r>
          </a:p>
          <a:p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August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5,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1974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 Nixon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released the three tapes that held the most damaging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information</a:t>
            </a:r>
          </a:p>
          <a:p>
            <a:pPr lvl="1"/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One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of the tapes ("smoking gun" tape) proved that Nixon had played an active part of the attempted cover-up of the Watergate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Scandal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71387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The First Unelected </a:t>
            </a:r>
            <a:r>
              <a:rPr lang="en-US" b="1" dirty="0" smtClean="0"/>
              <a:t>President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14351" y="2063396"/>
            <a:ext cx="4019012" cy="3311189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August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8, 1974, Nixon resigned due to pressures from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own party</a:t>
            </a:r>
          </a:p>
          <a:p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Gerald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Ford became the first unelected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president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President Ford's popularity and respect sank when he issued a full pardon of Nixon, thus setting off accusations of a "buddy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deal"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July 1975 - Ford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signed the Helsinki accords, which recognized Soviet boundaries and helped to ease tensions between the two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nations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3325" y="1609416"/>
            <a:ext cx="3975872" cy="3664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3104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0"/>
            <a:ext cx="7797662" cy="1151965"/>
          </a:xfrm>
        </p:spPr>
        <p:txBody>
          <a:bodyPr>
            <a:normAutofit/>
          </a:bodyPr>
          <a:lstStyle/>
          <a:p>
            <a:r>
              <a:rPr lang="en-US" b="1" dirty="0"/>
              <a:t>Sources of </a:t>
            </a:r>
            <a:r>
              <a:rPr lang="en-US" b="1" dirty="0" smtClean="0"/>
              <a:t>Stagnation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14351" y="1056068"/>
            <a:ext cx="4328105" cy="4318517"/>
          </a:xfrm>
        </p:spPr>
        <p:txBody>
          <a:bodyPr>
            <a:normAutofit lnSpcReduction="10000"/>
          </a:bodyPr>
          <a:lstStyle/>
          <a:p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growth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of the American economy slowed down in the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1970s </a:t>
            </a:r>
          </a:p>
          <a:p>
            <a:pPr lvl="1"/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More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women and teens were entering the works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force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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typically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made less money than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males </a:t>
            </a:r>
          </a:p>
          <a:p>
            <a:pPr lvl="1"/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Deteriorating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machinery and new regulations also hindered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growth </a:t>
            </a:r>
          </a:p>
          <a:p>
            <a:pPr lvl="1"/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Vietnam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War and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spending on Great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Society 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programs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also contributed to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inflation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Countries like Japan and Germany started to dominate industries that had traditionally been led by the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Americans</a:t>
            </a:r>
          </a:p>
          <a:p>
            <a:pPr lvl="1"/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steel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, automobiles, and consumer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electronics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5354" y="244698"/>
            <a:ext cx="2787625" cy="23844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2456" y="3208586"/>
            <a:ext cx="3862068" cy="2165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5502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910" y="1150244"/>
            <a:ext cx="8399887" cy="3949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7696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Defeat in </a:t>
            </a:r>
            <a:r>
              <a:rPr lang="en-US" b="1" dirty="0" smtClean="0"/>
              <a:t>Vietnam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Early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in 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1975 -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 North Vietnamese invaded South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Vietnam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President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Ford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requested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aid for South Vietnam, but was rejected by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Congress</a:t>
            </a:r>
          </a:p>
          <a:p>
            <a:pPr lvl="1"/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South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Vietnam quickly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fell</a:t>
            </a:r>
          </a:p>
          <a:p>
            <a:pPr lvl="1"/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last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Americans were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evacuated -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 April 29,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1975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estimated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cost to America was $188 billion, with 56,000 dead and 300,000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wounded</a:t>
            </a:r>
          </a:p>
          <a:p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America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had lost face in the eyes of foreigners, lost its own self-esteem, lost confidence in its military power, and lost much of the economic strength that had made possible its global leadership after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WWII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4586" y="109265"/>
            <a:ext cx="2033453" cy="1841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6026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Feminist Victories and Defeats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1972 - Congress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passed Title IX of the Education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Amendments</a:t>
            </a:r>
          </a:p>
          <a:p>
            <a:pPr lvl="1"/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prohibiting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sex discrimination in any federally assisted educational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programs</a:t>
            </a:r>
          </a:p>
          <a:p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Congress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approved the Equal Rights Amendment (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ERA)</a:t>
            </a:r>
          </a:p>
          <a:p>
            <a:pPr lvl="1"/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never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ratified by enough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states</a:t>
            </a:r>
          </a:p>
          <a:p>
            <a:pPr lvl="1"/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would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have prohibited laws that discriminated based on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sex</a:t>
            </a:r>
          </a:p>
          <a:p>
            <a:pPr lvl="1"/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Anti-ERA Movement let by Phyllis 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Schaftly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Roe </a:t>
            </a:r>
            <a:r>
              <a:rPr lang="en-US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vs. Wade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 (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1973)- Supreme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Court invalidated laws banning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abortion</a:t>
            </a:r>
          </a:p>
          <a:p>
            <a:pPr lvl="1"/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Issue of privacy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07108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3611"/>
            <a:ext cx="8595932" cy="483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46650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TM04033927[[fn=Main Event]]</Template>
  <TotalTime>193</TotalTime>
  <Words>241</Words>
  <Application>Microsoft Office PowerPoint</Application>
  <PresentationFormat>On-screen Show (4:3)</PresentationFormat>
  <Paragraphs>98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Courier New</vt:lpstr>
      <vt:lpstr>Impact</vt:lpstr>
      <vt:lpstr>Wingdings</vt:lpstr>
      <vt:lpstr>Main Event</vt:lpstr>
      <vt:lpstr>Chapter 38 Challenges to the Postwar Order 1973-1980</vt:lpstr>
      <vt:lpstr>Watergate</vt:lpstr>
      <vt:lpstr>the Unmaking of a President</vt:lpstr>
      <vt:lpstr>The First Unelected President</vt:lpstr>
      <vt:lpstr>Sources of Stagnation</vt:lpstr>
      <vt:lpstr>PowerPoint Presentation</vt:lpstr>
      <vt:lpstr>Defeat in Vietnam</vt:lpstr>
      <vt:lpstr>Feminist Victories and Defeats </vt:lpstr>
      <vt:lpstr>PowerPoint Presentation</vt:lpstr>
      <vt:lpstr>The Seventies in Black and White</vt:lpstr>
      <vt:lpstr>The Bicentennial Campaign</vt:lpstr>
      <vt:lpstr>Carter's Humanitarian Diplomacy</vt:lpstr>
      <vt:lpstr>Economic and Energy Woes</vt:lpstr>
      <vt:lpstr>The Turn Toward the Market</vt:lpstr>
      <vt:lpstr>Carter and the cold war </vt:lpstr>
      <vt:lpstr>Iranian hostage crisis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38 Challenges to the Postwar Order 1973-1980</dc:title>
  <dc:creator>Jessica Parfitt</dc:creator>
  <cp:lastModifiedBy>Jessica Parfitt</cp:lastModifiedBy>
  <cp:revision>9</cp:revision>
  <dcterms:created xsi:type="dcterms:W3CDTF">2018-03-08T19:37:00Z</dcterms:created>
  <dcterms:modified xsi:type="dcterms:W3CDTF">2018-03-08T22:50:40Z</dcterms:modified>
</cp:coreProperties>
</file>