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05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2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99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12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24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66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6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3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78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5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351AC-59F4-7F43-B749-64BF29E1B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30</a:t>
            </a:r>
            <a:br>
              <a:rPr lang="en-US" dirty="0"/>
            </a:br>
            <a:r>
              <a:rPr lang="en-US" dirty="0"/>
              <a:t>American Life in the "Roaring Twenties"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EC76D-D996-2F46-AB8A-586D1C2D1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1920-1929</a:t>
            </a:r>
          </a:p>
        </p:txBody>
      </p:sp>
    </p:spTree>
    <p:extLst>
      <p:ext uri="{BB962C8B-B14F-4D97-AF65-F5344CB8AC3E}">
        <p14:creationId xmlns:p14="http://schemas.microsoft.com/office/powerpoint/2010/main" val="150553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7A9E-0946-5743-BF1E-9FF47CD8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Advent of the Gasoline 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64A3F-F7C2-6B4E-9B45-858E4ABD3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2015733"/>
            <a:ext cx="7739269" cy="345061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Automobile</a:t>
            </a:r>
            <a:r>
              <a:rPr lang="en-US" dirty="0"/>
              <a:t> </a:t>
            </a:r>
            <a:r>
              <a:rPr lang="en-US" b="1" dirty="0"/>
              <a:t>industry</a:t>
            </a:r>
            <a:r>
              <a:rPr lang="en-US" dirty="0"/>
              <a:t> exploded, creating millions of jobs and related support industries</a:t>
            </a:r>
          </a:p>
          <a:p>
            <a:r>
              <a:rPr lang="en-US" dirty="0"/>
              <a:t>America's standard of living rose</a:t>
            </a:r>
          </a:p>
          <a:p>
            <a:r>
              <a:rPr lang="en-US" dirty="0"/>
              <a:t>The petroleum business grew, while the railroad industry was hard hit by the competition of automobiles</a:t>
            </a:r>
          </a:p>
          <a:p>
            <a:r>
              <a:rPr lang="en-US" u="sng" dirty="0"/>
              <a:t>Automobile freed up women from their dependence on men, and it allowed suburbs to spread out</a:t>
            </a:r>
          </a:p>
          <a:p>
            <a:r>
              <a:rPr lang="en-US" dirty="0"/>
              <a:t>Responsible for millions of deaths, but it brought more convenience, pleasure, and excitement into peoples' lives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9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57D8B-463E-AC42-AB64-B5A7B6EF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Humans Develop Wings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C177-5764-D94C-9D0D-C9AFDF6A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2015733"/>
            <a:ext cx="7818782" cy="3450613"/>
          </a:xfrm>
        </p:spPr>
        <p:txBody>
          <a:bodyPr>
            <a:normAutofit/>
          </a:bodyPr>
          <a:lstStyle/>
          <a:p>
            <a:r>
              <a:rPr lang="en-US" dirty="0"/>
              <a:t>Gasoline engines led to the invention of the airplane. </a:t>
            </a:r>
          </a:p>
          <a:p>
            <a:pPr lvl="1"/>
            <a:r>
              <a:rPr lang="en-US" dirty="0"/>
              <a:t>Dec. 17, 1903, </a:t>
            </a:r>
            <a:r>
              <a:rPr lang="en-US" b="1" dirty="0"/>
              <a:t>Orville and Wilbur Wright</a:t>
            </a:r>
            <a:r>
              <a:rPr lang="en-US" dirty="0"/>
              <a:t> made their first flight, lasting 12 seconds and 120 feet</a:t>
            </a:r>
          </a:p>
          <a:p>
            <a:r>
              <a:rPr lang="en-US" dirty="0"/>
              <a:t>After the success of airplanes in WWI, private companies began to operate passenger airlines with airmail contracts</a:t>
            </a:r>
          </a:p>
          <a:p>
            <a:r>
              <a:rPr lang="en-US" b="1" dirty="0"/>
              <a:t>Charles A. Lindberg</a:t>
            </a:r>
            <a:r>
              <a:rPr lang="en-US" dirty="0"/>
              <a:t> became the first man to fly solo across the Atlantic Ocean in 1927</a:t>
            </a:r>
          </a:p>
          <a:p>
            <a:pPr lvl="1"/>
            <a:r>
              <a:rPr lang="en-US" dirty="0"/>
              <a:t>His flight energized the new aviation industry.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3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5AFB-9306-5145-9B66-58DE6D49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Radio Revolution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F30D-BC5F-AD49-9E93-07EF2C2E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2015733"/>
            <a:ext cx="7460974" cy="3801971"/>
          </a:xfrm>
        </p:spPr>
        <p:txBody>
          <a:bodyPr/>
          <a:lstStyle/>
          <a:p>
            <a:r>
              <a:rPr lang="en-US" sz="2400" dirty="0" err="1"/>
              <a:t>Guglielmo</a:t>
            </a:r>
            <a:r>
              <a:rPr lang="en-US" sz="2400" dirty="0"/>
              <a:t> Marconi invented wireless telegraphy (the telegraph) in the 1890s</a:t>
            </a:r>
          </a:p>
          <a:p>
            <a:r>
              <a:rPr lang="en-US" sz="2400" dirty="0"/>
              <a:t>In 1920s, the first voice-carrying radio broadcasts were transmitted </a:t>
            </a:r>
          </a:p>
          <a:p>
            <a:pPr lvl="1"/>
            <a:r>
              <a:rPr lang="en-US" sz="1800" dirty="0"/>
              <a:t>Automobiles drew Americans away from the home, but the radio brought them back</a:t>
            </a:r>
          </a:p>
          <a:p>
            <a:pPr lvl="1"/>
            <a:r>
              <a:rPr lang="en-US" sz="1800" dirty="0"/>
              <a:t>Radio made significant educational and cultural contributions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1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4088-F785-4840-B300-13BCD3C5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Hollywood's </a:t>
            </a:r>
            <a:r>
              <a:rPr lang="en-US" b="1" dirty="0" err="1"/>
              <a:t>Filmland</a:t>
            </a:r>
            <a:r>
              <a:rPr lang="en-US" b="1" dirty="0"/>
              <a:t> Fantasies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6ECF-663A-C641-A929-A7F15F47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2015733"/>
            <a:ext cx="7673009" cy="3450613"/>
          </a:xfrm>
        </p:spPr>
        <p:txBody>
          <a:bodyPr>
            <a:normAutofit fontScale="92500"/>
          </a:bodyPr>
          <a:lstStyle/>
          <a:p>
            <a:r>
              <a:rPr lang="en-US" dirty="0"/>
              <a:t>Motion picture, which had been partially developed by Thomas A. Edison, began in the 1890s</a:t>
            </a:r>
          </a:p>
          <a:p>
            <a:r>
              <a:rPr lang="en-US" dirty="0"/>
              <a:t>True birth of motion picture came in 1903 with the release of the first story sequence:  </a:t>
            </a:r>
            <a:r>
              <a:rPr lang="en-US" i="1" dirty="0"/>
              <a:t>The Great Train Robbery</a:t>
            </a:r>
          </a:p>
          <a:p>
            <a:r>
              <a:rPr lang="en-US" dirty="0"/>
              <a:t>Hollywood became the movie capital of the world.</a:t>
            </a:r>
          </a:p>
          <a:p>
            <a:r>
              <a:rPr lang="en-US" dirty="0"/>
              <a:t>Motion picture was used extensively in WWI as anti-German propaganda</a:t>
            </a:r>
          </a:p>
          <a:p>
            <a:r>
              <a:rPr lang="en-US" dirty="0"/>
              <a:t>The spread of motion picture led to increased assimilation of immigrants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77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39A4-3169-BA46-8347-4B10501B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Dynamic Decade*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0BA3A-1039-3148-B1E4-61D756F75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015733"/>
            <a:ext cx="8481391" cy="394774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By the 1920s, most Americans had moved from rural areas to urban areas</a:t>
            </a:r>
          </a:p>
          <a:p>
            <a:r>
              <a:rPr lang="en-US" b="1" dirty="0"/>
              <a:t>Margaret Sanger</a:t>
            </a:r>
            <a:r>
              <a:rPr lang="en-US" dirty="0"/>
              <a:t> led a birth-control movement</a:t>
            </a:r>
          </a:p>
          <a:p>
            <a:r>
              <a:rPr lang="en-US" b="1" dirty="0"/>
              <a:t>Alice Paul</a:t>
            </a:r>
            <a:r>
              <a:rPr lang="en-US" dirty="0"/>
              <a:t> formed National Women's Party in 1923 to campaign for an ERA to the Constitution</a:t>
            </a:r>
          </a:p>
          <a:p>
            <a:r>
              <a:rPr lang="en-US" b="1" dirty="0"/>
              <a:t>Fundamentalists</a:t>
            </a:r>
            <a:r>
              <a:rPr lang="en-US" dirty="0"/>
              <a:t> lost ground to the </a:t>
            </a:r>
            <a:r>
              <a:rPr lang="en-US" b="1" dirty="0"/>
              <a:t>Modernists</a:t>
            </a:r>
            <a:r>
              <a:rPr lang="en-US" dirty="0"/>
              <a:t> who believed that God was a "good guy" and the universe was a friendly place</a:t>
            </a:r>
          </a:p>
          <a:p>
            <a:r>
              <a:rPr lang="en-US" b="1" dirty="0"/>
              <a:t>Flappers</a:t>
            </a:r>
            <a:r>
              <a:rPr lang="en-US" dirty="0"/>
              <a:t>: young women who expressed their disdain for traditional behavior by wearing short skirts, drinking, driving cars, and smoking</a:t>
            </a:r>
          </a:p>
          <a:p>
            <a:r>
              <a:rPr lang="en-US" dirty="0"/>
              <a:t>Dr. Freud argued that sexual repression was responsible for a variety of emotional problems</a:t>
            </a:r>
          </a:p>
          <a:p>
            <a:r>
              <a:rPr lang="en-US" dirty="0"/>
              <a:t>Jazz thrived in the 1920s</a:t>
            </a:r>
          </a:p>
          <a:p>
            <a:r>
              <a:rPr lang="en-US" dirty="0"/>
              <a:t>Racial pride grew in the northern black communities.  </a:t>
            </a:r>
          </a:p>
          <a:p>
            <a:pPr lvl="1"/>
            <a:r>
              <a:rPr lang="en-US" b="1" dirty="0"/>
              <a:t>Marcus Garvey</a:t>
            </a:r>
            <a:r>
              <a:rPr lang="en-US" dirty="0"/>
              <a:t> founded the United Negro Improvement Association (</a:t>
            </a:r>
            <a:r>
              <a:rPr lang="en-US" b="1" dirty="0"/>
              <a:t>UNIA</a:t>
            </a:r>
            <a:r>
              <a:rPr lang="en-US" dirty="0"/>
              <a:t>) to promote the resettlement of blacks in Africa.</a:t>
            </a:r>
          </a:p>
          <a:p>
            <a:pPr lvl="1"/>
            <a:r>
              <a:rPr lang="en-US" dirty="0"/>
              <a:t>The UNIA also sponsored stores and other businesses to keep blacks' dollars in black pockets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82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5B2A-4932-6042-8B69-787D60CE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Cultural Liberation*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FB58D-2E04-1B4A-A883-4533342F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2015733"/>
            <a:ext cx="8242852" cy="38947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decade after WWI, a new generation of writers emerged (</a:t>
            </a:r>
            <a:r>
              <a:rPr lang="en-US" b="1" dirty="0"/>
              <a:t>Lost Generation</a:t>
            </a:r>
            <a:r>
              <a:rPr lang="en-US" dirty="0"/>
              <a:t>)</a:t>
            </a:r>
          </a:p>
          <a:p>
            <a:r>
              <a:rPr lang="en-US" b="1" dirty="0"/>
              <a:t>Modernism</a:t>
            </a:r>
            <a:r>
              <a:rPr lang="en-US" dirty="0"/>
              <a:t>: philosophical movement during the 1920s; questioned of social conventions</a:t>
            </a:r>
          </a:p>
          <a:p>
            <a:r>
              <a:rPr lang="en-US" b="1" dirty="0"/>
              <a:t>H.L. Mencken</a:t>
            </a:r>
            <a:r>
              <a:rPr lang="en-US" dirty="0"/>
              <a:t> attacked marriage, patriotism, democracy, and prohibition in his monthly </a:t>
            </a:r>
            <a:r>
              <a:rPr lang="en-US" i="1" dirty="0"/>
              <a:t>American Mercury</a:t>
            </a:r>
            <a:r>
              <a:rPr lang="en-US" dirty="0"/>
              <a:t>.</a:t>
            </a:r>
          </a:p>
          <a:p>
            <a:r>
              <a:rPr lang="en-US" b="1" dirty="0"/>
              <a:t>F. Scott Fitzgerald</a:t>
            </a:r>
            <a:r>
              <a:rPr lang="en-US" dirty="0"/>
              <a:t> wrote </a:t>
            </a:r>
            <a:r>
              <a:rPr lang="en-US" i="1" dirty="0"/>
              <a:t>This Side of Paradise</a:t>
            </a:r>
            <a:r>
              <a:rPr lang="en-US" dirty="0"/>
              <a:t> in 1920 and </a:t>
            </a:r>
            <a:r>
              <a:rPr lang="en-US" i="1" dirty="0"/>
              <a:t>The Great Gatsby</a:t>
            </a:r>
            <a:r>
              <a:rPr lang="en-US" dirty="0"/>
              <a:t> in 1925.</a:t>
            </a:r>
          </a:p>
          <a:p>
            <a:r>
              <a:rPr lang="en-US" b="1" dirty="0"/>
              <a:t>Ernest Hemingway</a:t>
            </a:r>
            <a:r>
              <a:rPr lang="en-US" dirty="0"/>
              <a:t> was among the writers most affected by the war - Responded to propaganda and the overblown appeal to patriotism - wrote of disillusioned, spiritually numb American expatriates in Europe in </a:t>
            </a:r>
            <a:r>
              <a:rPr lang="en-US" i="1" dirty="0"/>
              <a:t>The Sun Also Rises</a:t>
            </a:r>
            <a:r>
              <a:rPr lang="en-US" dirty="0"/>
              <a:t> (1926). </a:t>
            </a:r>
          </a:p>
          <a:p>
            <a:r>
              <a:rPr lang="en-US" b="1" dirty="0"/>
              <a:t>Sinclair Lewis</a:t>
            </a:r>
            <a:r>
              <a:rPr lang="en-US" dirty="0"/>
              <a:t> wrote </a:t>
            </a:r>
            <a:r>
              <a:rPr lang="en-US" i="1" dirty="0"/>
              <a:t>Main Street</a:t>
            </a:r>
            <a:r>
              <a:rPr lang="en-US" dirty="0"/>
              <a:t> (1920) and </a:t>
            </a:r>
            <a:r>
              <a:rPr lang="en-US" i="1" dirty="0"/>
              <a:t>Babbitt</a:t>
            </a:r>
            <a:r>
              <a:rPr lang="en-US" dirty="0"/>
              <a:t> (1922).</a:t>
            </a:r>
          </a:p>
          <a:p>
            <a:r>
              <a:rPr lang="en-US" b="1" dirty="0"/>
              <a:t>Sherwood Anderson</a:t>
            </a:r>
            <a:r>
              <a:rPr lang="en-US" dirty="0"/>
              <a:t> wrote </a:t>
            </a:r>
            <a:r>
              <a:rPr lang="en-US" i="1" dirty="0" err="1"/>
              <a:t>Winesburg</a:t>
            </a:r>
            <a:r>
              <a:rPr lang="en-US" i="1" dirty="0"/>
              <a:t>, Ohio</a:t>
            </a:r>
            <a:r>
              <a:rPr lang="en-US" dirty="0"/>
              <a:t> (1919).</a:t>
            </a:r>
          </a:p>
          <a:p>
            <a:r>
              <a:rPr lang="en-US" b="1" dirty="0"/>
              <a:t>Harlem Renaissance</a:t>
            </a:r>
            <a:r>
              <a:rPr lang="en-US" dirty="0"/>
              <a:t>: a black cultural movement that grew out of Harlem</a:t>
            </a:r>
          </a:p>
          <a:p>
            <a:r>
              <a:rPr lang="en-US" dirty="0"/>
              <a:t>Architecture also became popular as materialism and functionalism became popular.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2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D2CD-BDE1-0C43-98D7-166AF552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Wall Street's Big Bull Market*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A520A-6B4F-064E-8E49-8711E06D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2015733"/>
            <a:ext cx="7885042" cy="396099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1920s, stock market became increasingly popular to the average citizen</a:t>
            </a:r>
          </a:p>
          <a:p>
            <a:r>
              <a:rPr lang="en-US" dirty="0"/>
              <a:t>The Fed gov’t did little to manage the national debt after WWI</a:t>
            </a:r>
          </a:p>
          <a:p>
            <a:r>
              <a:rPr lang="en-US" dirty="0"/>
              <a:t>1921, the Republican Congress created the Bureau of the Budget to help the president submit an annual budget to Congress - designed to prevent haphazardly extravagant appropriations</a:t>
            </a:r>
          </a:p>
          <a:p>
            <a:r>
              <a:rPr lang="en-US" dirty="0"/>
              <a:t>Treasury Secretary Mellon's belief was that taxes forced the rich to invest in tax-exempt securities rather than in factories; this hurt business. </a:t>
            </a:r>
          </a:p>
          <a:p>
            <a:pPr lvl="1"/>
            <a:r>
              <a:rPr lang="en-US" dirty="0"/>
              <a:t>Helped create a series of tax reductions from 1921-1926 to help rich people</a:t>
            </a:r>
          </a:p>
          <a:p>
            <a:pPr lvl="1"/>
            <a:r>
              <a:rPr lang="en-US" dirty="0"/>
              <a:t>Congress also eliminated the gift tax, reduced excise taxes, the surtax, the income tax, and estate taxes.  </a:t>
            </a:r>
          </a:p>
          <a:p>
            <a:pPr lvl="1"/>
            <a:r>
              <a:rPr lang="en-US" dirty="0"/>
              <a:t>Policies shifted the tax burden from the wealthy to the middle-income groups</a:t>
            </a:r>
          </a:p>
          <a:p>
            <a:pPr lvl="1"/>
            <a:r>
              <a:rPr lang="en-US" dirty="0"/>
              <a:t>Reduced the national debt by $10 billion.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4907-3223-3A40-8FE0-A490BAC1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Seeing Red*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3C37-8E8B-2F46-8432-03C3DCA03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2015733"/>
            <a:ext cx="8097079" cy="3735710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Fear of </a:t>
            </a:r>
            <a:r>
              <a:rPr lang="en-US" sz="2300" b="1" dirty="0"/>
              <a:t>Russia</a:t>
            </a:r>
            <a:r>
              <a:rPr lang="en-US" sz="2300" dirty="0"/>
              <a:t> swept across the country I</a:t>
            </a:r>
          </a:p>
          <a:p>
            <a:r>
              <a:rPr lang="en-US" sz="2300" dirty="0"/>
              <a:t>”</a:t>
            </a:r>
            <a:r>
              <a:rPr lang="en-US" sz="2300" b="1" dirty="0"/>
              <a:t>Red Scare</a:t>
            </a:r>
            <a:r>
              <a:rPr lang="en-US" sz="2300" dirty="0"/>
              <a:t>” - 1919-1920 - nationwide crusade against people whose “Americanism” was suspect</a:t>
            </a:r>
          </a:p>
          <a:p>
            <a:pPr lvl="1"/>
            <a:r>
              <a:rPr lang="en-US" sz="1800" dirty="0"/>
              <a:t>Led by </a:t>
            </a:r>
            <a:r>
              <a:rPr lang="en-US" sz="1800" b="1" dirty="0"/>
              <a:t>Attorney General A. Mitchell Palmer</a:t>
            </a:r>
            <a:r>
              <a:rPr lang="en-US" sz="1800" dirty="0"/>
              <a:t> </a:t>
            </a:r>
          </a:p>
          <a:p>
            <a:r>
              <a:rPr lang="en-US" sz="2300" dirty="0"/>
              <a:t>1919-1920, some states passed criminal syndicalism laws</a:t>
            </a:r>
          </a:p>
          <a:p>
            <a:pPr lvl="1"/>
            <a:r>
              <a:rPr lang="en-US" sz="1800" dirty="0"/>
              <a:t>made it illegal to advocate the use of violence to obtain social change – limits 1</a:t>
            </a:r>
            <a:r>
              <a:rPr lang="en-US" sz="1800" baseline="30000" dirty="0"/>
              <a:t>st</a:t>
            </a:r>
            <a:r>
              <a:rPr lang="en-US" sz="1800" dirty="0"/>
              <a:t> Amendment</a:t>
            </a:r>
          </a:p>
          <a:p>
            <a:pPr lvl="1"/>
            <a:r>
              <a:rPr lang="en-US" sz="1800" dirty="0"/>
              <a:t>Striking employees were viewed as Un-American</a:t>
            </a:r>
          </a:p>
          <a:p>
            <a:pPr lvl="1"/>
            <a:r>
              <a:rPr lang="en-US" sz="1800" b="1" dirty="0"/>
              <a:t>American plan - </a:t>
            </a:r>
            <a:r>
              <a:rPr lang="en-US" sz="1800" dirty="0"/>
              <a:t> employees were not required to join unions</a:t>
            </a:r>
          </a:p>
          <a:p>
            <a:r>
              <a:rPr lang="en-US" sz="2300" dirty="0" err="1"/>
              <a:t>Antiredism</a:t>
            </a:r>
            <a:r>
              <a:rPr lang="en-US" sz="2300" dirty="0"/>
              <a:t> and antiforeignism were reflected in the criminal case of Sacco and Vanzetti</a:t>
            </a:r>
          </a:p>
          <a:p>
            <a:pPr lvl="1"/>
            <a:r>
              <a:rPr lang="en-US" sz="1800" dirty="0"/>
              <a:t>Convicted in 1921 of  murder </a:t>
            </a:r>
          </a:p>
          <a:p>
            <a:pPr lvl="1"/>
            <a:r>
              <a:rPr lang="en-US" sz="1800" dirty="0"/>
              <a:t>Given a trial, the jury and judge were prejudiced against the men because they were Italians, atheists, anarchists, and draft dodgers</a:t>
            </a:r>
          </a:p>
          <a:p>
            <a:pPr lvl="1"/>
            <a:r>
              <a:rPr lang="en-US" sz="1800" dirty="0"/>
              <a:t>Despite criticism from liberals and radicals all over the world, the men were executed in 1927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0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40C2-BE1B-2743-8365-C81A0562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Hooded Hoodlums of the KKK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4D524-AE36-4A49-9E7F-5413EF7E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2015733"/>
            <a:ext cx="7792277" cy="34506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Ku Klux Klan </a:t>
            </a:r>
            <a:r>
              <a:rPr lang="en-US" dirty="0"/>
              <a:t>(Knights of the Invisible Empire) grew in the early 1920s</a:t>
            </a:r>
          </a:p>
          <a:p>
            <a:r>
              <a:rPr lang="en-US" dirty="0"/>
              <a:t>Growing intolerance and prejudice of the American public</a:t>
            </a:r>
          </a:p>
          <a:p>
            <a:pPr lvl="1"/>
            <a:r>
              <a:rPr lang="en-US" dirty="0"/>
              <a:t>Most popular in Midwest and the South</a:t>
            </a:r>
          </a:p>
          <a:p>
            <a:pPr lvl="1"/>
            <a:r>
              <a:rPr lang="en-US" dirty="0" err="1"/>
              <a:t>Antiforeign</a:t>
            </a:r>
            <a:r>
              <a:rPr lang="en-US" dirty="0"/>
              <a:t>, anti-Catholic, anti-black, anti-Jewish, </a:t>
            </a:r>
            <a:r>
              <a:rPr lang="en-US" dirty="0" err="1"/>
              <a:t>antipacifist</a:t>
            </a:r>
            <a:r>
              <a:rPr lang="en-US" dirty="0"/>
              <a:t>, anti-Communist, anti-internationalist, antievolutionist, </a:t>
            </a:r>
            <a:r>
              <a:rPr lang="en-US" dirty="0" err="1"/>
              <a:t>antibootlegger</a:t>
            </a:r>
            <a:r>
              <a:rPr lang="en-US" dirty="0"/>
              <a:t>, antigambling, </a:t>
            </a:r>
            <a:r>
              <a:rPr lang="en-US" dirty="0" err="1"/>
              <a:t>antiadultery</a:t>
            </a:r>
            <a:r>
              <a:rPr lang="en-US" dirty="0"/>
              <a:t>, and anti-birth control</a:t>
            </a:r>
          </a:p>
          <a:p>
            <a:pPr lvl="1"/>
            <a:r>
              <a:rPr lang="en-US" dirty="0"/>
              <a:t>Pro-Anglo-Saxon, pro-"native" American, and pro-Protestant.</a:t>
            </a:r>
          </a:p>
          <a:p>
            <a:r>
              <a:rPr lang="en-US" dirty="0"/>
              <a:t>Fell apart in the late 1920s after it was discovered that Klan official were embezzling 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7AAC7-1E4C-DB49-AFD4-C6D88224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Stemming the Foreign Blood*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0CF6F-8EB1-D249-BCD7-998D9091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2015733"/>
            <a:ext cx="7871792" cy="37357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Isolationism spread in America during the 1920s</a:t>
            </a:r>
          </a:p>
          <a:p>
            <a:r>
              <a:rPr lang="en-US" b="1" dirty="0"/>
              <a:t>Emergency Quota Act of 1921 - </a:t>
            </a:r>
            <a:r>
              <a:rPr lang="en-US" dirty="0"/>
              <a:t> a quota on the number of European immigrants who could come to America each year; it was set at 3% of the people of their nationality who had been living in the United States in 1910.</a:t>
            </a:r>
          </a:p>
          <a:p>
            <a:r>
              <a:rPr lang="en-US" dirty="0"/>
              <a:t>The </a:t>
            </a:r>
            <a:r>
              <a:rPr lang="en-US" b="1" dirty="0"/>
              <a:t>Immigration Act of 1924</a:t>
            </a:r>
            <a:r>
              <a:rPr lang="en-US" dirty="0"/>
              <a:t> replaced the Quota Act of 1921, cutting quotas for foreigners from 3% to 2%</a:t>
            </a:r>
          </a:p>
          <a:p>
            <a:pPr lvl="1"/>
            <a:r>
              <a:rPr lang="en-US" dirty="0"/>
              <a:t>Japanese were banned from coming to America</a:t>
            </a:r>
          </a:p>
          <a:p>
            <a:pPr lvl="1"/>
            <a:r>
              <a:rPr lang="en-US" dirty="0"/>
              <a:t>Canadians and Latin Americans were exempt from the act, - close proximity made it easy to attract when needed and send them home when they weren’t</a:t>
            </a:r>
          </a:p>
          <a:p>
            <a:r>
              <a:rPr lang="en-US" dirty="0"/>
              <a:t>The quota system significantly reduced immigration</a:t>
            </a:r>
          </a:p>
          <a:p>
            <a:r>
              <a:rPr lang="en-US" dirty="0"/>
              <a:t>Ended the era of unrestricted immigration to the United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52F8-6BE4-634D-9D91-D62D059E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Prohibition "Experiment”*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F418-FC04-5F47-9494-6572C8C78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015733"/>
            <a:ext cx="7818782" cy="381522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18</a:t>
            </a:r>
            <a:r>
              <a:rPr lang="en-US" b="1" baseline="30000" dirty="0"/>
              <a:t>th</a:t>
            </a:r>
            <a:r>
              <a:rPr lang="en-US" b="1" dirty="0"/>
              <a:t> Amendment</a:t>
            </a:r>
            <a:r>
              <a:rPr lang="en-US" dirty="0"/>
              <a:t>, 1919, banned alcohol</a:t>
            </a:r>
          </a:p>
          <a:p>
            <a:r>
              <a:rPr lang="en-US" dirty="0"/>
              <a:t>Enforced by the </a:t>
            </a:r>
            <a:r>
              <a:rPr lang="en-US" b="1" dirty="0"/>
              <a:t>Volstead Act</a:t>
            </a:r>
          </a:p>
          <a:p>
            <a:r>
              <a:rPr lang="en-US" dirty="0"/>
              <a:t>Popular in the South - white southerners wanted to keep stimulants out of the hands of blacks &amp; West, where alcohol was associated with crime and corruption</a:t>
            </a:r>
          </a:p>
          <a:p>
            <a:r>
              <a:rPr lang="en-US" dirty="0"/>
              <a:t>Difficult to be enforced; the Federal government had a weak track record of enforcing laws that controlled personal lives</a:t>
            </a:r>
          </a:p>
          <a:p>
            <a:r>
              <a:rPr lang="en-US" dirty="0"/>
              <a:t>"</a:t>
            </a:r>
            <a:r>
              <a:rPr lang="en-US" b="1" dirty="0"/>
              <a:t>Speakeasies</a:t>
            </a:r>
            <a:r>
              <a:rPr lang="en-US" dirty="0"/>
              <a:t>" replaced saloons.  </a:t>
            </a:r>
          </a:p>
          <a:p>
            <a:r>
              <a:rPr lang="en-US" dirty="0"/>
              <a:t>Prohibition caused bank savings to increase and absenteeism in industry to decrease.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9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EC6B-5B2E-4C45-AB8C-248DF084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Golden Age of </a:t>
            </a:r>
            <a:r>
              <a:rPr lang="en-US" b="1" dirty="0" err="1"/>
              <a:t>Gangsterism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CDF2C-BD80-3D44-94F4-DB64E98E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015733"/>
            <a:ext cx="7792277" cy="34506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Violent wars broke out in the big cities between rival gangs - sought control of the illegal booze market</a:t>
            </a:r>
          </a:p>
          <a:p>
            <a:r>
              <a:rPr lang="en-US" dirty="0"/>
              <a:t>Chicago, "Scarface" </a:t>
            </a:r>
            <a:r>
              <a:rPr lang="en-US" b="1" dirty="0"/>
              <a:t>Al Capone </a:t>
            </a:r>
            <a:r>
              <a:rPr lang="en-US" dirty="0"/>
              <a:t>- 6 years of gang warfare - generated millions of dollars</a:t>
            </a:r>
          </a:p>
          <a:p>
            <a:pPr lvl="1"/>
            <a:r>
              <a:rPr lang="en-US" dirty="0"/>
              <a:t>Eventually tried and convicted of income-tax evasion and sent to prison for 11 years</a:t>
            </a:r>
          </a:p>
          <a:p>
            <a:r>
              <a:rPr lang="en-US" dirty="0"/>
              <a:t>Gangsters began to move into other profitable and illicit activities:  prostitution, gambling, narcotics, and kidnapping for ransom</a:t>
            </a:r>
          </a:p>
          <a:p>
            <a:r>
              <a:rPr lang="en-US" dirty="0"/>
              <a:t>After the son of </a:t>
            </a:r>
            <a:r>
              <a:rPr lang="en-US" b="1" dirty="0"/>
              <a:t>Charles A. Lindbergh</a:t>
            </a:r>
            <a:r>
              <a:rPr lang="en-US" dirty="0"/>
              <a:t> was kidnapped for ransom and then murdered, Congress passed the Lindbergh Law in 1932, making interstate abduction in certain circumstances a death-penalty offense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9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E898B-95DA-2849-91DC-39B2925F8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Monkey Business in Tennessee*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243C-ED57-0343-A789-B2E5F97CE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2015733"/>
            <a:ext cx="7858538" cy="3854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1920 - states started to put a larger focus on</a:t>
            </a:r>
            <a:r>
              <a:rPr lang="en-US" b="1" dirty="0"/>
              <a:t> </a:t>
            </a:r>
            <a:r>
              <a:rPr lang="en-US" dirty="0"/>
              <a:t>education</a:t>
            </a:r>
          </a:p>
          <a:p>
            <a:r>
              <a:rPr lang="en-US" dirty="0"/>
              <a:t>Prof. </a:t>
            </a:r>
            <a:r>
              <a:rPr lang="en-US" b="1" dirty="0"/>
              <a:t>John Dewey</a:t>
            </a:r>
            <a:r>
              <a:rPr lang="en-US" dirty="0"/>
              <a:t>  - "learning by doing" &amp; believed that "education for life" should be a primary goal of the teacher</a:t>
            </a:r>
          </a:p>
          <a:p>
            <a:r>
              <a:rPr lang="en-US" dirty="0"/>
              <a:t>Science and healthcare also improved during the 1920s</a:t>
            </a:r>
          </a:p>
          <a:p>
            <a:r>
              <a:rPr lang="en-US" b="1" dirty="0"/>
              <a:t>Fundamentalists</a:t>
            </a:r>
            <a:r>
              <a:rPr lang="en-US" dirty="0"/>
              <a:t>, old-time religionists, claimed teaching of Darwinism evolution was destroying faith in God and the Bible, while contributing to the moral breakdown of youth</a:t>
            </a:r>
          </a:p>
          <a:p>
            <a:r>
              <a:rPr lang="en-US" dirty="0"/>
              <a:t>1925, </a:t>
            </a:r>
            <a:r>
              <a:rPr lang="en-US" b="1" dirty="0"/>
              <a:t>John T. Scopes</a:t>
            </a:r>
            <a:r>
              <a:rPr lang="en-US" dirty="0"/>
              <a:t> indicted in TN for teaching evolution.</a:t>
            </a:r>
          </a:p>
          <a:p>
            <a:pPr lvl="1"/>
            <a:r>
              <a:rPr lang="en-US" dirty="0"/>
              <a:t>At the "</a:t>
            </a:r>
            <a:r>
              <a:rPr lang="en-US" b="1" dirty="0"/>
              <a:t>Monkey Trial</a:t>
            </a:r>
            <a:r>
              <a:rPr lang="en-US" dirty="0"/>
              <a:t>," Scopes was defended by Clarence Darrow, while former presidential candidate William Jennings Bryan prosecuted him.  Scopes was found guilty and fined $100.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0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94A8-F87A-7C49-849B-D108944C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Mass-Consumption Economy*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DB09-9F4D-304F-A97E-5A1763DA7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015733"/>
            <a:ext cx="7818782" cy="3828476"/>
          </a:xfrm>
        </p:spPr>
        <p:txBody>
          <a:bodyPr>
            <a:normAutofit/>
          </a:bodyPr>
          <a:lstStyle/>
          <a:p>
            <a:r>
              <a:rPr lang="en-US" dirty="0"/>
              <a:t>WWI and Treasury Secretary Andrew Mellon's tax policies brought prosperity to the mid-1920s</a:t>
            </a:r>
          </a:p>
          <a:p>
            <a:r>
              <a:rPr lang="en-US" dirty="0"/>
              <a:t>Bruce Barton founded advertising</a:t>
            </a:r>
          </a:p>
          <a:p>
            <a:r>
              <a:rPr lang="en-US" dirty="0"/>
              <a:t>Sports became a big business in the consumer economy</a:t>
            </a:r>
          </a:p>
          <a:p>
            <a:r>
              <a:rPr lang="en-US" dirty="0"/>
              <a:t>Buying on credit was another new feature of the economy</a:t>
            </a:r>
          </a:p>
          <a:p>
            <a:r>
              <a:rPr lang="en-US" dirty="0"/>
              <a:t>Prosperity thus led to increased personal debt, and the economy became increasingly vulnerable to disruptions of the credit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9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B5A8-3E2C-5C48-A23C-79A5A807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Putting America on Rubber Tires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6CD1-E43C-774D-85FB-735C9B000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2015733"/>
            <a:ext cx="7686261" cy="345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Automobile industry started an industrial revolution in the 1920s</a:t>
            </a:r>
          </a:p>
          <a:p>
            <a:r>
              <a:rPr lang="en-US" dirty="0"/>
              <a:t>Created new industrial system based on assembly-line methods and mass-production techniques</a:t>
            </a:r>
          </a:p>
          <a:p>
            <a:r>
              <a:rPr lang="en-US" dirty="0"/>
              <a:t>Detroit became the motorcar capital of the world</a:t>
            </a:r>
          </a:p>
          <a:p>
            <a:r>
              <a:rPr lang="en-US" dirty="0"/>
              <a:t>Henry Ford, father of the moving assembly line (Fordism), created the Model T</a:t>
            </a:r>
          </a:p>
          <a:p>
            <a:r>
              <a:rPr lang="en-US" dirty="0"/>
              <a:t>By 1930, more than 20 million Model </a:t>
            </a:r>
            <a:r>
              <a:rPr lang="en-US" dirty="0" err="1"/>
              <a:t>Ts</a:t>
            </a:r>
            <a:r>
              <a:rPr lang="en-US" dirty="0"/>
              <a:t> were being driven in 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797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</TotalTime>
  <Words>226</Words>
  <Application>Microsoft Macintosh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Chapter 30 American Life in the "Roaring Twenties"</vt:lpstr>
      <vt:lpstr>Seeing Red*</vt:lpstr>
      <vt:lpstr>Hooded Hoodlums of the KKK</vt:lpstr>
      <vt:lpstr>Stemming the Foreign Blood*</vt:lpstr>
      <vt:lpstr>The Prohibition "Experiment”*</vt:lpstr>
      <vt:lpstr>The Golden Age of Gangsterism</vt:lpstr>
      <vt:lpstr>Monkey Business in Tennessee*</vt:lpstr>
      <vt:lpstr>The Mass-Consumption Economy*</vt:lpstr>
      <vt:lpstr>Putting America on Rubber Tires</vt:lpstr>
      <vt:lpstr>The Advent of the Gasoline Age</vt:lpstr>
      <vt:lpstr>Humans Develop Wings</vt:lpstr>
      <vt:lpstr>The Radio Revolution</vt:lpstr>
      <vt:lpstr>Hollywood's Filmland Fantasies</vt:lpstr>
      <vt:lpstr>The Dynamic Decade*</vt:lpstr>
      <vt:lpstr>Cultural Liberation*</vt:lpstr>
      <vt:lpstr>Wall Street's Big Bull Market*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30 American Life in the "Roaring Twenties" 1920-1929</dc:title>
  <dc:creator>Jessica Parfitt</dc:creator>
  <cp:lastModifiedBy>Jessica Parfitt</cp:lastModifiedBy>
  <cp:revision>10</cp:revision>
  <dcterms:created xsi:type="dcterms:W3CDTF">2018-01-20T02:15:33Z</dcterms:created>
  <dcterms:modified xsi:type="dcterms:W3CDTF">2018-01-20T02:55:29Z</dcterms:modified>
</cp:coreProperties>
</file>