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6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3141128"/>
            <a:ext cx="6428445" cy="1810636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17</a:t>
            </a:r>
            <a:br>
              <a:rPr lang="en-US" dirty="0"/>
            </a:br>
            <a:r>
              <a:rPr lang="en-US" dirty="0"/>
              <a:t>Manifest Destiny and Its Legacy</a:t>
            </a:r>
            <a:br>
              <a:rPr lang="en-US" dirty="0"/>
            </a:br>
            <a:r>
              <a:rPr lang="en-US" dirty="0"/>
              <a:t>1841-1848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01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President Polk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974" y="197708"/>
            <a:ext cx="4091410" cy="6524368"/>
          </a:xfrm>
        </p:spPr>
        <p:txBody>
          <a:bodyPr>
            <a:normAutofit/>
          </a:bodyPr>
          <a:lstStyle/>
          <a:p>
            <a:r>
              <a:rPr lang="en-US" sz="1800" dirty="0"/>
              <a:t>Polk had four main goals for his presidency: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600" dirty="0"/>
              <a:t>Lower tariff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600" dirty="0"/>
              <a:t>Restore independent treasury, which the Whigs dropped in 1841 because the Whigs won the presidency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600" dirty="0"/>
              <a:t>Acquire California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600" dirty="0"/>
              <a:t>Deal with disputed territory in Oregon without violence</a:t>
            </a:r>
          </a:p>
          <a:p>
            <a:r>
              <a:rPr lang="en-US" sz="1800" dirty="0"/>
              <a:t>Robert J. Walker: Secretary of Treasury to James Polk -  Walker Tariff of 1846</a:t>
            </a:r>
          </a:p>
          <a:p>
            <a:pPr lvl="1"/>
            <a:r>
              <a:rPr lang="en-US" sz="1600" dirty="0"/>
              <a:t> tariff-for-revenue bill that reduced the tariff from 32% to 25%</a:t>
            </a:r>
          </a:p>
          <a:p>
            <a:r>
              <a:rPr lang="en-US" sz="1800" dirty="0"/>
              <a:t>Independent treasury restored in 1846</a:t>
            </a:r>
          </a:p>
          <a:p>
            <a:r>
              <a:rPr lang="en-US" sz="1800" dirty="0"/>
              <a:t>Britain presented Polk with Oregon Country up to the 49th parallel</a:t>
            </a:r>
          </a:p>
        </p:txBody>
      </p:sp>
    </p:spTree>
    <p:extLst>
      <p:ext uri="{BB962C8B-B14F-4D97-AF65-F5344CB8AC3E}">
        <p14:creationId xmlns:p14="http://schemas.microsoft.com/office/powerpoint/2010/main" val="3922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Misunderstand-</a:t>
            </a:r>
            <a:r>
              <a:rPr lang="en-US" b="1" dirty="0" err="1"/>
              <a:t>ings</a:t>
            </a:r>
            <a:r>
              <a:rPr lang="en-US" b="1" dirty="0"/>
              <a:t> with Mexico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Population of California in 1845 consisted of Spanish-Mexicans and Indians</a:t>
            </a:r>
          </a:p>
          <a:p>
            <a:r>
              <a:rPr lang="en-US" sz="2400" dirty="0"/>
              <a:t>Polk wanted to buy California (The Bear Flag Republic) from Mexico but relations with Mexico were poor due to annexation of Texas.</a:t>
            </a:r>
          </a:p>
          <a:p>
            <a:r>
              <a:rPr lang="en-US" sz="2400" dirty="0"/>
              <a:t>John Slidell: sent by Polk to Mexico City in 1845 to buy California for $25 million</a:t>
            </a:r>
          </a:p>
          <a:p>
            <a:pPr lvl="1"/>
            <a:r>
              <a:rPr lang="en-US" sz="2000" dirty="0"/>
              <a:t>Offer was rejected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1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Mexican American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100013"/>
            <a:ext cx="4091410" cy="6429375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 Jan 13, 1846, Polk ordered 4,000 men under General Taylor to Rio Grande.  </a:t>
            </a:r>
          </a:p>
          <a:p>
            <a:r>
              <a:rPr lang="en-US" sz="2000" dirty="0"/>
              <a:t>May 9, 1846, Polk asked Congress to declare war on Mexico </a:t>
            </a:r>
          </a:p>
          <a:p>
            <a:pPr lvl="1"/>
            <a:r>
              <a:rPr lang="en-US" sz="1800" dirty="0"/>
              <a:t>Unpaid claims and Slidell's rejection of purchasing California</a:t>
            </a:r>
          </a:p>
          <a:p>
            <a:r>
              <a:rPr lang="en-US" sz="2000" dirty="0"/>
              <a:t>Prior to request, Mexican troops had already attacked American troops</a:t>
            </a:r>
          </a:p>
          <a:p>
            <a:pPr lvl="1"/>
            <a:r>
              <a:rPr lang="en-US" sz="1800" dirty="0"/>
              <a:t>War was subsequently declared.</a:t>
            </a:r>
          </a:p>
          <a:p>
            <a:pPr lvl="1"/>
            <a:r>
              <a:rPr lang="en-US" sz="1800" dirty="0"/>
              <a:t>Many people accused Polk of provoking war.</a:t>
            </a:r>
          </a:p>
          <a:p>
            <a:r>
              <a:rPr lang="en-US" sz="2000" dirty="0"/>
              <a:t>Mexico not willing to sell California</a:t>
            </a:r>
          </a:p>
          <a:p>
            <a:r>
              <a:rPr lang="en-US" sz="2000" dirty="0"/>
              <a:t>Polk willing to end war if they got California </a:t>
            </a:r>
          </a:p>
        </p:txBody>
      </p:sp>
    </p:spTree>
    <p:extLst>
      <p:ext uri="{BB962C8B-B14F-4D97-AF65-F5344CB8AC3E}">
        <p14:creationId xmlns:p14="http://schemas.microsoft.com/office/powerpoint/2010/main" val="196621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End of the War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142875"/>
            <a:ext cx="4091410" cy="6500813"/>
          </a:xfrm>
        </p:spPr>
        <p:txBody>
          <a:bodyPr/>
          <a:lstStyle/>
          <a:p>
            <a:r>
              <a:rPr lang="en-US" sz="2000" dirty="0"/>
              <a:t> Treaty of Guadalupe Hidalgo signed on February 2, 1848.</a:t>
            </a:r>
          </a:p>
          <a:p>
            <a:r>
              <a:rPr lang="en-US" sz="2000" dirty="0"/>
              <a:t>Treaty of Guadalupe Hidalgo:</a:t>
            </a:r>
          </a:p>
          <a:p>
            <a:pPr lvl="1"/>
            <a:r>
              <a:rPr lang="en-US" sz="1800" dirty="0"/>
              <a:t>Ceded Texas and the area that included California to America for $15 million. This area was about half of Mexico. </a:t>
            </a:r>
          </a:p>
          <a:p>
            <a:r>
              <a:rPr lang="en-US" sz="2000" dirty="0"/>
              <a:t>Antislavery Whigs in Congress ("Conscience Whigs") opposed treaty because they had originally opposed war. </a:t>
            </a:r>
          </a:p>
          <a:p>
            <a:r>
              <a:rPr lang="en-US" sz="2000" dirty="0"/>
              <a:t>Expansionists also opposed the treaty because they wanted all of Mexico, not just part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3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Profit and Loss in Mexico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Mexican War provided field experience for officers who became generals in Civil War, including Captain Robert E. Lee and Lieutenant Ulysses S. Grant</a:t>
            </a:r>
          </a:p>
          <a:p>
            <a:r>
              <a:rPr lang="en-US" sz="2000" dirty="0"/>
              <a:t>David Wilmot: proposed an amendment that stated that the territory from Mexico should remain slave-free – Wilmot Proviso</a:t>
            </a:r>
          </a:p>
          <a:p>
            <a:pPr lvl="1"/>
            <a:r>
              <a:rPr lang="en-US" sz="1800" dirty="0"/>
              <a:t>Never passed  Senate because Southern members did not want to remove possibility of future slave states from this territory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Tippecanoe and Tyler Too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Harrison not very commanding figure</a:t>
            </a:r>
          </a:p>
          <a:p>
            <a:pPr lvl="1"/>
            <a:r>
              <a:rPr lang="en-US" sz="1800" dirty="0"/>
              <a:t>Webster (SOS) and Clay (Senate Whigs leader)  thought they’d run presidency </a:t>
            </a:r>
          </a:p>
          <a:p>
            <a:r>
              <a:rPr lang="en-US" sz="2000" dirty="0"/>
              <a:t>Harrison death disrupted their plans</a:t>
            </a:r>
          </a:p>
          <a:p>
            <a:r>
              <a:rPr lang="en-US" sz="2000" dirty="0"/>
              <a:t>John Tyler: Vice President  - Democrat at heart and contradicted many of the Whig Party's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Tyler:  Democrat in Whigs Clothing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546" y="222422"/>
            <a:ext cx="4688154" cy="663557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Whigs introduced many policy changes </a:t>
            </a:r>
          </a:p>
          <a:p>
            <a:pPr lvl="1"/>
            <a:r>
              <a:rPr lang="en-US" sz="2000" dirty="0"/>
              <a:t>Financial reform</a:t>
            </a:r>
          </a:p>
          <a:p>
            <a:pPr lvl="2"/>
            <a:r>
              <a:rPr lang="en-US" sz="1800" dirty="0"/>
              <a:t>Independent treasury system ended</a:t>
            </a:r>
          </a:p>
          <a:p>
            <a:pPr lvl="2"/>
            <a:r>
              <a:rPr lang="en-US" sz="1800" dirty="0"/>
              <a:t>"Fiscal Bank” - establish a new Bank of the United States </a:t>
            </a:r>
          </a:p>
          <a:p>
            <a:pPr lvl="3"/>
            <a:r>
              <a:rPr lang="en-US" sz="1800" dirty="0"/>
              <a:t>Went through Congress, but Tyler vetoed it</a:t>
            </a:r>
          </a:p>
          <a:p>
            <a:pPr lvl="2"/>
            <a:r>
              <a:rPr lang="en-US" sz="1800" dirty="0"/>
              <a:t>"Fiscal Corporation”</a:t>
            </a:r>
          </a:p>
          <a:p>
            <a:pPr lvl="3"/>
            <a:r>
              <a:rPr lang="en-US" sz="1800" dirty="0"/>
              <a:t>Tyler vetoed it</a:t>
            </a:r>
          </a:p>
          <a:p>
            <a:r>
              <a:rPr lang="en-US" sz="2400" dirty="0"/>
              <a:t>Tyler rejected by former Whig Party</a:t>
            </a:r>
          </a:p>
          <a:p>
            <a:r>
              <a:rPr lang="en-US" sz="2400" dirty="0"/>
              <a:t>Reluctantly signed the Tariff of 1842 because he recognized the government's need for revenue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57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War of Words with Britain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494270"/>
            <a:ext cx="5200650" cy="5943600"/>
          </a:xfrm>
        </p:spPr>
        <p:txBody>
          <a:bodyPr>
            <a:normAutofit/>
          </a:bodyPr>
          <a:lstStyle/>
          <a:p>
            <a:r>
              <a:rPr lang="en-US" sz="1800" dirty="0"/>
              <a:t>19</a:t>
            </a:r>
            <a:r>
              <a:rPr lang="en-US" sz="1800" baseline="30000" dirty="0"/>
              <a:t>th</a:t>
            </a:r>
            <a:r>
              <a:rPr lang="en-US" sz="1800" dirty="0"/>
              <a:t> Century marked by periods of public disdain for Britain</a:t>
            </a:r>
          </a:p>
          <a:p>
            <a:pPr lvl="1"/>
            <a:r>
              <a:rPr lang="en-US" sz="1600" dirty="0"/>
              <a:t> "Third War with England” - fought with editorials in papers</a:t>
            </a:r>
          </a:p>
          <a:p>
            <a:r>
              <a:rPr lang="en-US" sz="1800" dirty="0"/>
              <a:t>1837 - small rebellion in Canada.</a:t>
            </a:r>
          </a:p>
          <a:p>
            <a:pPr lvl="1"/>
            <a:r>
              <a:rPr lang="en-US" sz="1600" dirty="0"/>
              <a:t>Failed because it was backed by few Canadians.</a:t>
            </a:r>
          </a:p>
          <a:p>
            <a:pPr lvl="1"/>
            <a:r>
              <a:rPr lang="en-US" sz="1600" dirty="0"/>
              <a:t>American ship, the </a:t>
            </a:r>
            <a:r>
              <a:rPr lang="en-US" sz="1600" i="1" dirty="0"/>
              <a:t>Caroline</a:t>
            </a:r>
            <a:r>
              <a:rPr lang="en-US" sz="1600" dirty="0"/>
              <a:t>, was carrying military supplies to rebelling Canadians when it was sunk by British ship</a:t>
            </a:r>
          </a:p>
          <a:p>
            <a:pPr lvl="1"/>
            <a:r>
              <a:rPr lang="en-US" sz="1600" dirty="0"/>
              <a:t>Washington officials made ineffective protests against the attack</a:t>
            </a:r>
          </a:p>
          <a:p>
            <a:r>
              <a:rPr lang="en-US" sz="1800" dirty="0"/>
              <a:t>1841 - British officials in Bahamas offered asylum to 130 Virginia slaves who had rebelled and captured the American ship </a:t>
            </a:r>
            <a:r>
              <a:rPr lang="en-US" sz="1800" i="1" dirty="0"/>
              <a:t>Creole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Manipulating the Maine Maps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200025"/>
            <a:ext cx="4091410" cy="642937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2000" dirty="0"/>
              <a:t>1842 - British wanted to build a road linking the seaport of Halifax to Quebec</a:t>
            </a:r>
          </a:p>
          <a:p>
            <a:pPr lvl="1"/>
            <a:r>
              <a:rPr lang="en-US" sz="1800" dirty="0"/>
              <a:t>Proposed road ran through disputed territory in northern Maine</a:t>
            </a:r>
          </a:p>
          <a:p>
            <a:r>
              <a:rPr lang="en-US" sz="2000" dirty="0"/>
              <a:t>Skirmishes between locals broke out - Aroostook War.</a:t>
            </a:r>
          </a:p>
          <a:p>
            <a:r>
              <a:rPr lang="en-US" sz="2000" dirty="0"/>
              <a:t>To prevent wider-reaching war – London sent ambassador to deal with issue</a:t>
            </a:r>
          </a:p>
          <a:p>
            <a:r>
              <a:rPr lang="en-US" sz="2000" dirty="0"/>
              <a:t>Negotiated and agreed to  new boundary for Maine that put the disputed road in Canadian territory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6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-1"/>
            <a:ext cx="4091410" cy="7015163"/>
          </a:xfrm>
        </p:spPr>
        <p:txBody>
          <a:bodyPr/>
          <a:lstStyle/>
          <a:p>
            <a:r>
              <a:rPr lang="en-US" sz="2400" dirty="0"/>
              <a:t>8 years following 1836 - Mexico considered Texas one of their provinces that was in revolt</a:t>
            </a:r>
          </a:p>
          <a:p>
            <a:pPr lvl="1"/>
            <a:r>
              <a:rPr lang="en-US" sz="2000" dirty="0"/>
              <a:t>Refused to recognize Texas's independence</a:t>
            </a:r>
          </a:p>
          <a:p>
            <a:pPr lvl="1"/>
            <a:r>
              <a:rPr lang="en-US" sz="2000" dirty="0"/>
              <a:t>Threatened war if America protected Texas</a:t>
            </a:r>
          </a:p>
          <a:p>
            <a:r>
              <a:rPr lang="en-US" sz="2400" dirty="0"/>
              <a:t>Texas made treaties with France, Holland, and Belgium.</a:t>
            </a:r>
          </a:p>
          <a:p>
            <a:r>
              <a:rPr lang="en-US" sz="2400" dirty="0"/>
              <a:t>Britain interested in independent Texas</a:t>
            </a:r>
          </a:p>
          <a:p>
            <a:pPr lvl="1"/>
            <a:r>
              <a:rPr lang="en-US" sz="2000" dirty="0"/>
              <a:t>Fragment and weaken America</a:t>
            </a:r>
          </a:p>
          <a:p>
            <a:pPr lvl="1"/>
            <a:r>
              <a:rPr lang="en-US" sz="2000" dirty="0"/>
              <a:t>Or, trading partner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Texas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128588"/>
            <a:ext cx="4091410" cy="6272212"/>
          </a:xfrm>
        </p:spPr>
        <p:txBody>
          <a:bodyPr>
            <a:normAutofit/>
          </a:bodyPr>
          <a:lstStyle/>
          <a:p>
            <a:r>
              <a:rPr lang="en-US" sz="2400" dirty="0"/>
              <a:t>Texas leading issue in 1844 presidential race</a:t>
            </a:r>
          </a:p>
          <a:p>
            <a:pPr lvl="1"/>
            <a:r>
              <a:rPr lang="en-US" sz="2000" dirty="0"/>
              <a:t>Democrats - pro-expansion and supported the annexation of Texas</a:t>
            </a:r>
          </a:p>
          <a:p>
            <a:pPr lvl="1"/>
            <a:r>
              <a:rPr lang="en-US" sz="2000" dirty="0"/>
              <a:t>Whigs - opposed</a:t>
            </a:r>
          </a:p>
          <a:p>
            <a:r>
              <a:rPr lang="en-US" sz="2400" dirty="0"/>
              <a:t>Democrats won -  Polk</a:t>
            </a:r>
          </a:p>
          <a:p>
            <a:r>
              <a:rPr lang="en-US" sz="2400" dirty="0"/>
              <a:t>Lame duck President Tyler acquired Texas before he left the presidency</a:t>
            </a:r>
          </a:p>
          <a:p>
            <a:pPr lvl="1"/>
            <a:r>
              <a:rPr lang="en-US" sz="2000" dirty="0"/>
              <a:t>1845 resolution - invited Texas to become the 28</a:t>
            </a:r>
            <a:r>
              <a:rPr lang="en-US" sz="2000" baseline="30000" dirty="0"/>
              <a:t>th</a:t>
            </a:r>
            <a:r>
              <a:rPr lang="en-US" sz="2000" dirty="0"/>
              <a:t> state 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Oregon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259493"/>
            <a:ext cx="4091410" cy="6512010"/>
          </a:xfrm>
        </p:spPr>
        <p:txBody>
          <a:bodyPr>
            <a:normAutofit/>
          </a:bodyPr>
          <a:lstStyle/>
          <a:p>
            <a:r>
              <a:rPr lang="en-US" sz="2000" dirty="0"/>
              <a:t>Four nations claimed parts of the Oregon Country at one time: Spain, Russia, Britain, and the United States.  </a:t>
            </a:r>
          </a:p>
          <a:p>
            <a:r>
              <a:rPr lang="en-US" sz="2000" dirty="0"/>
              <a:t>Spain gave up territory with the Florida Treaty of 1819, </a:t>
            </a:r>
          </a:p>
          <a:p>
            <a:r>
              <a:rPr lang="en-US" sz="2000" dirty="0"/>
              <a:t>Russia gave land with treaties of 1824 and 1825.</a:t>
            </a:r>
          </a:p>
          <a:p>
            <a:r>
              <a:rPr lang="en-US" sz="2000" dirty="0"/>
              <a:t>Britain controlled Oregon territory north of Columbia River</a:t>
            </a:r>
          </a:p>
          <a:p>
            <a:r>
              <a:rPr lang="en-US" sz="2000" dirty="0"/>
              <a:t>America controlled southern territory</a:t>
            </a:r>
          </a:p>
          <a:p>
            <a:r>
              <a:rPr lang="en-US" sz="2000" dirty="0"/>
              <a:t>Became an issue in 1844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b="1" dirty="0"/>
              <a:t>A Mandate for Manifest Destiny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98855"/>
            <a:ext cx="4091410" cy="6512010"/>
          </a:xfrm>
        </p:spPr>
        <p:txBody>
          <a:bodyPr>
            <a:normAutofit/>
          </a:bodyPr>
          <a:lstStyle/>
          <a:p>
            <a:r>
              <a:rPr lang="en-US" sz="2000" dirty="0"/>
              <a:t>Election of 1844 </a:t>
            </a:r>
          </a:p>
          <a:p>
            <a:pPr lvl="1"/>
            <a:r>
              <a:rPr lang="en-US" sz="1800" dirty="0"/>
              <a:t> Whigs - Henry Clay</a:t>
            </a:r>
          </a:p>
          <a:p>
            <a:pPr lvl="1"/>
            <a:r>
              <a:rPr lang="en-US" sz="1800" dirty="0"/>
              <a:t>Democrats -  James K. Polk. </a:t>
            </a:r>
          </a:p>
          <a:p>
            <a:r>
              <a:rPr lang="en-US" sz="2000" dirty="0"/>
              <a:t>Polk won election </a:t>
            </a:r>
          </a:p>
          <a:p>
            <a:pPr lvl="1"/>
            <a:r>
              <a:rPr lang="en-US" sz="1800" dirty="0"/>
              <a:t>Known as "Young Hickory</a:t>
            </a:r>
          </a:p>
          <a:p>
            <a:pPr lvl="1"/>
            <a:r>
              <a:rPr lang="en-US" sz="1800" dirty="0"/>
              <a:t>Would protect Texas, and avoided the issue of slavery.</a:t>
            </a:r>
          </a:p>
          <a:p>
            <a:r>
              <a:rPr lang="en-US" sz="2000" dirty="0"/>
              <a:t>1840s and 1850s - idea of Manifest Destiny spread across America</a:t>
            </a:r>
          </a:p>
          <a:p>
            <a:pPr lvl="1"/>
            <a:r>
              <a:rPr lang="en-US" sz="1800" dirty="0"/>
              <a:t>God had destined them to spread their democratic institutions over the entire continent and South America</a:t>
            </a:r>
          </a:p>
          <a:p>
            <a:r>
              <a:rPr lang="en-US" sz="2000" dirty="0"/>
              <a:t>Democrats strongly supported idea of Manifest Destiny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685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43</TotalTime>
  <Words>297</Words>
  <Application>Microsoft Macintosh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 Light</vt:lpstr>
      <vt:lpstr>Rockwell</vt:lpstr>
      <vt:lpstr>Wingdings</vt:lpstr>
      <vt:lpstr>Atlas</vt:lpstr>
      <vt:lpstr>Chapter 17 Manifest Destiny and Its Legacy 1841-1848 </vt:lpstr>
      <vt:lpstr>Tippecanoe and Tyler Too  </vt:lpstr>
      <vt:lpstr>John Tyler:  Democrat in Whigs Clothing  </vt:lpstr>
      <vt:lpstr>A War of Words with Britain </vt:lpstr>
      <vt:lpstr>Manipulating the Maine Maps </vt:lpstr>
      <vt:lpstr>Texas </vt:lpstr>
      <vt:lpstr>More Texas </vt:lpstr>
      <vt:lpstr>Oregon </vt:lpstr>
      <vt:lpstr> A Mandate for Manifest Destiny </vt:lpstr>
      <vt:lpstr>President Polk </vt:lpstr>
      <vt:lpstr>Misunderstand-ings with Mexico </vt:lpstr>
      <vt:lpstr>Mexican American War </vt:lpstr>
      <vt:lpstr>End of the War </vt:lpstr>
      <vt:lpstr>Profit and Loss in Mexico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Manifest Destiny and Its Legacy 1841-1848 </dc:title>
  <dc:creator>Jessica Parfitt</dc:creator>
  <cp:lastModifiedBy>Jessica Parfitt</cp:lastModifiedBy>
  <cp:revision>6</cp:revision>
  <dcterms:created xsi:type="dcterms:W3CDTF">2017-10-12T23:54:16Z</dcterms:created>
  <dcterms:modified xsi:type="dcterms:W3CDTF">2018-11-05T05:26:05Z</dcterms:modified>
</cp:coreProperties>
</file>