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1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8314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90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2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6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408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650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8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049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81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69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3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57B4F-B2AB-BC40-A809-EC9F25CAB1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 20 </a:t>
            </a:r>
            <a:br>
              <a:rPr lang="en-US" dirty="0"/>
            </a:br>
            <a:r>
              <a:rPr lang="en-US" dirty="0"/>
              <a:t>Girding for War:  The North &amp; The South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B1342-77A5-3948-81E7-6B6F1CA34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1861-1865</a:t>
            </a:r>
          </a:p>
        </p:txBody>
      </p:sp>
    </p:spTree>
    <p:extLst>
      <p:ext uri="{BB962C8B-B14F-4D97-AF65-F5344CB8AC3E}">
        <p14:creationId xmlns:p14="http://schemas.microsoft.com/office/powerpoint/2010/main" val="1173652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A38B5-4AC4-924F-A633-7AA2A164D8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North	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8700B2-E261-0E4E-AACB-21D994ACD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8182" y="3143249"/>
            <a:ext cx="3742081" cy="3245975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Economic boom </a:t>
            </a:r>
          </a:p>
          <a:p>
            <a:r>
              <a:rPr lang="en-US" sz="2000" dirty="0"/>
              <a:t>Mechanical grain – easier to farm with fewer men at home</a:t>
            </a:r>
          </a:p>
          <a:p>
            <a:r>
              <a:rPr lang="en-US" sz="2000" dirty="0"/>
              <a:t>Petroleum discovered – new form of energy </a:t>
            </a:r>
          </a:p>
          <a:p>
            <a:r>
              <a:rPr lang="en-US" sz="2000" dirty="0"/>
              <a:t>Homestead Act of 1862 – could give out more land </a:t>
            </a:r>
          </a:p>
          <a:p>
            <a:r>
              <a:rPr lang="en-US" sz="2000" dirty="0"/>
              <a:t>US Sanitary Commission</a:t>
            </a:r>
          </a:p>
          <a:p>
            <a:pPr lvl="1"/>
            <a:r>
              <a:rPr lang="en-US" sz="1800" dirty="0"/>
              <a:t>More jobs for women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1525F9-A619-8A4E-9E59-47AE4B7D3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3736" y="3143250"/>
            <a:ext cx="3742081" cy="311865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Blockade led to failing economy </a:t>
            </a:r>
          </a:p>
          <a:p>
            <a:r>
              <a:rPr lang="en-US" sz="2400" dirty="0"/>
              <a:t>Transportation collapsed </a:t>
            </a:r>
          </a:p>
          <a:p>
            <a:r>
              <a:rPr lang="en-US" sz="2400" dirty="0"/>
              <a:t>Cotton was no longer competitive against industrialization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2A88272-A473-0141-984E-53C1458D002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South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CA61C7-FA0B-6F4C-95FF-158B2622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 of War </a:t>
            </a:r>
          </a:p>
        </p:txBody>
      </p:sp>
    </p:spTree>
    <p:extLst>
      <p:ext uri="{BB962C8B-B14F-4D97-AF65-F5344CB8AC3E}">
        <p14:creationId xmlns:p14="http://schemas.microsoft.com/office/powerpoint/2010/main" val="2028205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782B4-8906-2745-9C4E-C3E449D07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3D1CE-5907-7041-B2DB-FA789A31B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688" y="2614896"/>
            <a:ext cx="6866623" cy="3577560"/>
          </a:xfrm>
        </p:spPr>
        <p:txBody>
          <a:bodyPr/>
          <a:lstStyle/>
          <a:p>
            <a:r>
              <a:rPr lang="en-US" sz="2800" dirty="0"/>
              <a:t>Lincoln warned against secession </a:t>
            </a:r>
          </a:p>
          <a:p>
            <a:pPr lvl="1"/>
            <a:r>
              <a:rPr lang="en-US" sz="2400" dirty="0"/>
              <a:t>Impractical </a:t>
            </a:r>
          </a:p>
          <a:p>
            <a:pPr lvl="1"/>
            <a:r>
              <a:rPr lang="en-US" sz="2400" dirty="0"/>
              <a:t>North and South not geographically divided </a:t>
            </a:r>
          </a:p>
          <a:p>
            <a:pPr lvl="1"/>
            <a:r>
              <a:rPr lang="en-US" sz="2400" dirty="0"/>
              <a:t>Would lead to more problems </a:t>
            </a:r>
          </a:p>
          <a:p>
            <a:pPr lvl="2"/>
            <a:r>
              <a:rPr lang="en-US" sz="2400" dirty="0"/>
              <a:t>National debt</a:t>
            </a:r>
          </a:p>
          <a:p>
            <a:pPr lvl="2"/>
            <a:r>
              <a:rPr lang="en-US" sz="2400" dirty="0"/>
              <a:t>Federal territories </a:t>
            </a:r>
          </a:p>
          <a:p>
            <a:pPr lvl="2"/>
            <a:r>
              <a:rPr lang="en-US" sz="2400" dirty="0"/>
              <a:t>Fugitive-slave issue 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1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0E178-EF13-9449-81E9-154C4ED4A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Fort Sumter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B3446-CABC-DC48-82F2-824174DE2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33" y="2591746"/>
            <a:ext cx="6727727" cy="3450239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After Lincoln elected – 2 forts left in the South</a:t>
            </a:r>
          </a:p>
          <a:p>
            <a:r>
              <a:rPr lang="en-US" sz="2800" dirty="0"/>
              <a:t>Fort Sumter – Charleston, South Carolina</a:t>
            </a:r>
          </a:p>
          <a:p>
            <a:r>
              <a:rPr lang="en-US" sz="2800" dirty="0"/>
              <a:t>Lincoln sent troops down with provisions for the fort</a:t>
            </a:r>
          </a:p>
          <a:p>
            <a:r>
              <a:rPr lang="en-US" sz="2800" dirty="0"/>
              <a:t>SC saw this as an act of aggression </a:t>
            </a:r>
          </a:p>
          <a:p>
            <a:pPr lvl="1"/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shots fired April 12, 1861</a:t>
            </a:r>
          </a:p>
          <a:p>
            <a:pPr lvl="1"/>
            <a:r>
              <a:rPr lang="en-US" sz="2400" dirty="0"/>
              <a:t>Virginia, Arkansas, and Tennessee seceded </a:t>
            </a:r>
          </a:p>
          <a:p>
            <a:pPr lvl="1"/>
            <a:r>
              <a:rPr lang="en-US" sz="2400" dirty="0"/>
              <a:t>Lincoln called upon Union states to send militiamen</a:t>
            </a:r>
          </a:p>
        </p:txBody>
      </p:sp>
    </p:spTree>
    <p:extLst>
      <p:ext uri="{BB962C8B-B14F-4D97-AF65-F5344CB8AC3E}">
        <p14:creationId xmlns:p14="http://schemas.microsoft.com/office/powerpoint/2010/main" val="3157222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6D46-464F-174F-BBA0-986B690E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Border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5DC96-40EE-1342-9756-897EF97E7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309" y="2546430"/>
            <a:ext cx="7789762" cy="3761773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Missouri, Kentucky, Maryland, Delaware, and West Virginia </a:t>
            </a:r>
          </a:p>
          <a:p>
            <a:pPr lvl="1"/>
            <a:r>
              <a:rPr lang="en-US" sz="2000" dirty="0"/>
              <a:t>Slave states that did not secede</a:t>
            </a:r>
          </a:p>
          <a:p>
            <a:pPr lvl="1"/>
            <a:r>
              <a:rPr lang="en-US" sz="2000" dirty="0"/>
              <a:t>Possessed Ohio River </a:t>
            </a:r>
            <a:r>
              <a:rPr lang="en-US" sz="2000" dirty="0">
                <a:sym typeface="Wingdings" pitchFamily="2" charset="2"/>
              </a:rPr>
              <a:t> important for both sides</a:t>
            </a:r>
            <a:endParaRPr lang="en-US" sz="2000" dirty="0"/>
          </a:p>
          <a:p>
            <a:r>
              <a:rPr lang="en-US" sz="2400" dirty="0"/>
              <a:t>Lincoln’s reason for war = preserve the Union, not to end slavery </a:t>
            </a:r>
            <a:r>
              <a:rPr lang="en-US" sz="2400" dirty="0">
                <a:sym typeface="Wingdings" pitchFamily="2" charset="2"/>
              </a:rPr>
              <a:t> keeps border states happy </a:t>
            </a:r>
          </a:p>
          <a:p>
            <a:r>
              <a:rPr lang="en-US" sz="2400" dirty="0">
                <a:sym typeface="Wingdings" pitchFamily="2" charset="2"/>
              </a:rPr>
              <a:t>American Indians </a:t>
            </a:r>
          </a:p>
          <a:p>
            <a:pPr lvl="1"/>
            <a:r>
              <a:rPr lang="en-US" sz="2000" dirty="0">
                <a:sym typeface="Wingdings" pitchFamily="2" charset="2"/>
              </a:rPr>
              <a:t>Five Civilized Tribes – sided with the Confederacy </a:t>
            </a:r>
          </a:p>
          <a:p>
            <a:pPr lvl="2"/>
            <a:r>
              <a:rPr lang="en-US" sz="2000" dirty="0">
                <a:sym typeface="Wingdings" pitchFamily="2" charset="2"/>
              </a:rPr>
              <a:t>Cherokees, Creeks, Choctaws, Chickasaws, Seminoles</a:t>
            </a:r>
          </a:p>
          <a:p>
            <a:pPr lvl="1"/>
            <a:r>
              <a:rPr lang="en-US" sz="2000" dirty="0">
                <a:sym typeface="Wingdings" pitchFamily="2" charset="2"/>
              </a:rPr>
              <a:t>Plains Indians sided with the Union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9942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FC96C7F-5682-AC4A-A9CD-98B07F2DD3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North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4AFBBE-D77C-1F4E-9247-576B8A8DF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861" y="3143250"/>
            <a:ext cx="3869402" cy="332699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More money</a:t>
            </a:r>
          </a:p>
          <a:p>
            <a:r>
              <a:rPr lang="en-US" sz="2400" dirty="0"/>
              <a:t>More people</a:t>
            </a:r>
          </a:p>
          <a:p>
            <a:r>
              <a:rPr lang="en-US" sz="2400" dirty="0"/>
              <a:t>More factories</a:t>
            </a:r>
          </a:p>
          <a:p>
            <a:r>
              <a:rPr lang="en-US" sz="2400" dirty="0"/>
              <a:t>More railroads </a:t>
            </a:r>
          </a:p>
          <a:p>
            <a:r>
              <a:rPr lang="en-US" sz="2400" dirty="0"/>
              <a:t>Poor generals</a:t>
            </a:r>
          </a:p>
          <a:p>
            <a:r>
              <a:rPr lang="en-US" sz="2400" dirty="0"/>
              <a:t>Forced to fight an offensive war</a:t>
            </a:r>
          </a:p>
          <a:p>
            <a:r>
              <a:rPr lang="en-US" sz="2400" dirty="0"/>
              <a:t>More established gov’t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3BC2E0-8912-9249-96BD-881B3DA57C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53736" y="3143249"/>
            <a:ext cx="3950425" cy="33269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Got to fight on own land- defensive war</a:t>
            </a:r>
          </a:p>
          <a:p>
            <a:r>
              <a:rPr lang="en-US" dirty="0"/>
              <a:t>Strong generals – Robert E. Lee and Stonewall Jackson</a:t>
            </a:r>
          </a:p>
          <a:p>
            <a:r>
              <a:rPr lang="en-US" dirty="0"/>
              <a:t>Not a lot of factories and not as many people </a:t>
            </a:r>
          </a:p>
          <a:p>
            <a:r>
              <a:rPr lang="en-US" dirty="0"/>
              <a:t>Fewer railroads</a:t>
            </a:r>
          </a:p>
          <a:p>
            <a:r>
              <a:rPr lang="en-US" dirty="0"/>
              <a:t>Weak central gov’t </a:t>
            </a:r>
          </a:p>
          <a:p>
            <a:r>
              <a:rPr lang="en-US" dirty="0"/>
              <a:t>Many supported their state more than the Confederacy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D6DAAC5-EBD7-9F4D-B711-B284D1F60D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South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2D9CCC-F11E-DE4C-8E1A-A2691E83E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North vs. South </a:t>
            </a:r>
          </a:p>
        </p:txBody>
      </p:sp>
    </p:spTree>
    <p:extLst>
      <p:ext uri="{BB962C8B-B14F-4D97-AF65-F5344CB8AC3E}">
        <p14:creationId xmlns:p14="http://schemas.microsoft.com/office/powerpoint/2010/main" val="402177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922B417-6AEA-7E4F-9FEC-B71F9032A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Britain and cotton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5F86EDE-D11D-0D48-A06A-550268B61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549" y="2638045"/>
            <a:ext cx="7268902" cy="3565985"/>
          </a:xfrm>
        </p:spPr>
        <p:txBody>
          <a:bodyPr>
            <a:normAutofit/>
          </a:bodyPr>
          <a:lstStyle/>
          <a:p>
            <a:r>
              <a:rPr lang="en-US" sz="2400" dirty="0"/>
              <a:t>Britain manufactures were dependent on Southern cotton and South thought Britain would intervene in the war</a:t>
            </a:r>
          </a:p>
          <a:p>
            <a:r>
              <a:rPr lang="en-US" sz="2400" dirty="0"/>
              <a:t>But, most British and French supported the Union, so refused to get involve</a:t>
            </a:r>
          </a:p>
          <a:p>
            <a:r>
              <a:rPr lang="en-US" sz="2400" dirty="0"/>
              <a:t>Union created blockade </a:t>
            </a:r>
          </a:p>
          <a:p>
            <a:r>
              <a:rPr lang="en-US" sz="2400" dirty="0"/>
              <a:t>Union began selling corn and wheat to Britain </a:t>
            </a:r>
          </a:p>
          <a:p>
            <a:r>
              <a:rPr lang="en-US" sz="2400" dirty="0"/>
              <a:t>Britain found a new source for cotton – Egypt </a:t>
            </a:r>
          </a:p>
        </p:txBody>
      </p:sp>
    </p:spTree>
    <p:extLst>
      <p:ext uri="{BB962C8B-B14F-4D97-AF65-F5344CB8AC3E}">
        <p14:creationId xmlns:p14="http://schemas.microsoft.com/office/powerpoint/2010/main" val="2279700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24ED-18F2-6648-B953-95553CF6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Foreign involvement of the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7B0AC-5899-DD40-8156-6319A27CC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079" y="2638045"/>
            <a:ext cx="7465670" cy="3820628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Trent Affair </a:t>
            </a:r>
          </a:p>
          <a:p>
            <a:pPr lvl="1"/>
            <a:r>
              <a:rPr lang="en-US" sz="2200" dirty="0"/>
              <a:t>British ship stopped by Union and they arrest 2 Confederate diplomats </a:t>
            </a:r>
          </a:p>
          <a:p>
            <a:pPr lvl="1"/>
            <a:r>
              <a:rPr lang="en-US" sz="2200" dirty="0"/>
              <a:t>Britain sends troops to Canada – Lincoln releases the Confederate prisoners</a:t>
            </a:r>
          </a:p>
          <a:p>
            <a:r>
              <a:rPr lang="en-US" sz="2600" dirty="0"/>
              <a:t>Britain had been building iron ships for Confederacy </a:t>
            </a:r>
            <a:r>
              <a:rPr lang="en-US" sz="2600" dirty="0">
                <a:sym typeface="Wingdings" pitchFamily="2" charset="2"/>
              </a:rPr>
              <a:t> fear of losing Union trade and starting a war, London purchased the ships for the British Navy </a:t>
            </a:r>
          </a:p>
          <a:p>
            <a:r>
              <a:rPr lang="en-US" sz="2600" dirty="0">
                <a:sym typeface="Wingdings" pitchFamily="2" charset="2"/>
              </a:rPr>
              <a:t>Military build-up along borders </a:t>
            </a:r>
          </a:p>
          <a:p>
            <a:pPr lvl="1"/>
            <a:r>
              <a:rPr lang="en-US" sz="2200" dirty="0">
                <a:sym typeface="Wingdings" pitchFamily="2" charset="2"/>
              </a:rPr>
              <a:t>Canada – British Dominion of Canada </a:t>
            </a:r>
          </a:p>
          <a:p>
            <a:pPr lvl="1"/>
            <a:r>
              <a:rPr lang="en-US" sz="2200" dirty="0">
                <a:sym typeface="Wingdings" pitchFamily="2" charset="2"/>
              </a:rPr>
              <a:t>Mexico – French – installed a gov’t in Mexico City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1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53BD8-E2EB-9B4C-889E-8C312F8B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on Civil Liberties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8D9D14-E3DB-D348-9355-FF66C9464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677" y="2638045"/>
            <a:ext cx="7234176" cy="341551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Congress not in session when war started</a:t>
            </a:r>
          </a:p>
          <a:p>
            <a:r>
              <a:rPr lang="en-US" sz="2800" dirty="0"/>
              <a:t>Lincoln took several actions normally only allowed to be done by Congress</a:t>
            </a:r>
          </a:p>
          <a:p>
            <a:pPr lvl="1"/>
            <a:r>
              <a:rPr lang="en-US" sz="2400" dirty="0"/>
              <a:t>Initiated blockade, increased the size of the Federal army, had treasury advance money to private citizens for military purposes </a:t>
            </a:r>
          </a:p>
          <a:p>
            <a:pPr lvl="1"/>
            <a:r>
              <a:rPr lang="en-US" sz="2400" dirty="0"/>
              <a:t>Suspended the writ of </a:t>
            </a:r>
            <a:r>
              <a:rPr lang="en-US" sz="2400" dirty="0" err="1"/>
              <a:t>habeaus</a:t>
            </a:r>
            <a:r>
              <a:rPr lang="en-US" sz="2400" dirty="0"/>
              <a:t> corpus – held without a trial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E088D-5382-3A49-9813-B34AEDE9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Economics of War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B6A20-3909-244B-A70D-E96DAD089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825" y="2638045"/>
            <a:ext cx="7303626" cy="368173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North increased tariffs and excise taxes and created first income tax </a:t>
            </a:r>
          </a:p>
          <a:p>
            <a:pPr lvl="1"/>
            <a:r>
              <a:rPr lang="en-US" sz="2000" dirty="0"/>
              <a:t>Morrill Tariff – protective tariff </a:t>
            </a:r>
          </a:p>
          <a:p>
            <a:r>
              <a:rPr lang="en-US" sz="2400" dirty="0"/>
              <a:t>Treasury printed greenbacks – not backed by gold so value constantly changing </a:t>
            </a:r>
          </a:p>
          <a:p>
            <a:r>
              <a:rPr lang="en-US" sz="2400" dirty="0"/>
              <a:t>Established National Banking System </a:t>
            </a:r>
          </a:p>
          <a:p>
            <a:pPr lvl="1"/>
            <a:r>
              <a:rPr lang="en-US" sz="2000" dirty="0"/>
              <a:t>Sell bonds in order to give the paper money backing </a:t>
            </a:r>
          </a:p>
          <a:p>
            <a:r>
              <a:rPr lang="en-US" sz="2400" dirty="0"/>
              <a:t>South </a:t>
            </a:r>
          </a:p>
          <a:p>
            <a:pPr lvl="1"/>
            <a:r>
              <a:rPr lang="en-US" sz="2000" dirty="0"/>
              <a:t>Also issued bonds and raised taxes </a:t>
            </a:r>
          </a:p>
          <a:p>
            <a:pPr lvl="1"/>
            <a:r>
              <a:rPr lang="en-US" sz="2000" dirty="0"/>
              <a:t>Forced to print blue-backed money </a:t>
            </a:r>
            <a:r>
              <a:rPr lang="en-US" sz="2000" dirty="0">
                <a:sym typeface="Wingdings" pitchFamily="2" charset="2"/>
              </a:rPr>
              <a:t> led to runaway inflation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27295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37</TotalTime>
  <Words>523</Words>
  <Application>Microsoft Macintosh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Wingdings</vt:lpstr>
      <vt:lpstr>Parcel</vt:lpstr>
      <vt:lpstr>Chapter 20  Girding for War:  The North &amp; The South</vt:lpstr>
      <vt:lpstr>Secession</vt:lpstr>
      <vt:lpstr>Fort Sumter</vt:lpstr>
      <vt:lpstr>Border States</vt:lpstr>
      <vt:lpstr>North vs. South </vt:lpstr>
      <vt:lpstr>Britain and cotton</vt:lpstr>
      <vt:lpstr>Foreign involvement of the war</vt:lpstr>
      <vt:lpstr>Limits on Civil Liberties </vt:lpstr>
      <vt:lpstr>Economics of War </vt:lpstr>
      <vt:lpstr>Economics of War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 Girding for War:  The North &amp; The South</dc:title>
  <dc:creator>Jessica Parfitt</dc:creator>
  <cp:lastModifiedBy>Jessica Parfitt</cp:lastModifiedBy>
  <cp:revision>4</cp:revision>
  <dcterms:created xsi:type="dcterms:W3CDTF">2018-11-30T05:07:48Z</dcterms:created>
  <dcterms:modified xsi:type="dcterms:W3CDTF">2018-11-30T05:44:49Z</dcterms:modified>
</cp:coreProperties>
</file>