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2"/>
    <p:restoredTop sz="94624"/>
  </p:normalViewPr>
  <p:slideViewPr>
    <p:cSldViewPr snapToGrid="0" snapToObjects="1">
      <p:cViewPr varScale="1">
        <p:scale>
          <a:sx n="104" d="100"/>
          <a:sy n="104" d="100"/>
        </p:scale>
        <p:origin x="1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5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/>
              <a:t>Chapter 21</a:t>
            </a:r>
            <a:br>
              <a:rPr lang="is-I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/>
              <a:t>1861-1865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3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Sherman’s March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65117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General Grant won battle at Chattanooga, and state of TN was cleared of Confederates</a:t>
            </a:r>
          </a:p>
          <a:p>
            <a:pPr lvl="1"/>
            <a:r>
              <a:rPr lang="en-US" dirty="0"/>
              <a:t>Grant made general in chief due to win</a:t>
            </a:r>
          </a:p>
          <a:p>
            <a:r>
              <a:rPr lang="en-US" dirty="0"/>
              <a:t>General William Tecumseh Sherman led invasion of Georgia</a:t>
            </a:r>
          </a:p>
          <a:p>
            <a:pPr lvl="1"/>
            <a:r>
              <a:rPr lang="en-US" dirty="0"/>
              <a:t>Captured Atlanta in September of 1864 and burned it in November</a:t>
            </a:r>
          </a:p>
          <a:p>
            <a:pPr lvl="1"/>
            <a:r>
              <a:rPr lang="en-US" dirty="0"/>
              <a:t>Destroyed rail lines and burned buildings</a:t>
            </a:r>
          </a:p>
          <a:p>
            <a:r>
              <a:rPr lang="en-US" dirty="0"/>
              <a:t>Sherman's March continued on through Georgia, intent on destroying supplies destined for the Confederate army.</a:t>
            </a:r>
          </a:p>
          <a:p>
            <a:pPr lvl="1"/>
            <a:r>
              <a:rPr lang="en-US" dirty="0"/>
              <a:t>By waging war on their homes, Sherman also sought to reduce the morale of the men at the front.  </a:t>
            </a:r>
          </a:p>
          <a:p>
            <a:r>
              <a:rPr lang="en-US" dirty="0"/>
              <a:t>Captured Savannah on December 22, 1864</a:t>
            </a:r>
          </a:p>
          <a:p>
            <a:pPr lvl="1"/>
            <a:r>
              <a:rPr lang="en-US" dirty="0"/>
              <a:t>Moved up through South Carolina, capturing and burning Columbia on February 17, 1865.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37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Politics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Critics in President Lincoln's own party were led by Secretary of  Treasury - Salmon Chase. </a:t>
            </a:r>
          </a:p>
          <a:p>
            <a:r>
              <a:rPr lang="en-US" dirty="0"/>
              <a:t>Congressional Committee on Conduct of the War, formed in late 1861, dominated by radical Republicans who resented emancipation and expansion of presidential power in wartime</a:t>
            </a:r>
          </a:p>
          <a:p>
            <a:r>
              <a:rPr lang="en-US" dirty="0"/>
              <a:t>After Stephen A. Douglas, the leader of the Democratic Party in the North, died, party split between those who supported Lincoln (War Democrats) and those who didn't (Peace Democrats)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51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Election of 1864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Fearing defeat, Republicans joined with War Democrats to form Union Party in the election of 1864</a:t>
            </a:r>
          </a:p>
          <a:p>
            <a:pPr lvl="1"/>
            <a:r>
              <a:rPr lang="en-US" dirty="0"/>
              <a:t>Lincoln's running-mate, Andrew Johnson, local War Democrat</a:t>
            </a:r>
          </a:p>
          <a:p>
            <a:r>
              <a:rPr lang="en-US" dirty="0"/>
              <a:t>Peace Democrats - nominated General McClellan</a:t>
            </a:r>
          </a:p>
          <a:p>
            <a:r>
              <a:rPr lang="en-US" dirty="0"/>
              <a:t>Northern Democrats lost election of 1864</a:t>
            </a:r>
          </a:p>
          <a:p>
            <a:pPr lvl="1"/>
            <a:r>
              <a:rPr lang="en-US" dirty="0"/>
              <a:t>Big defeat for South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removal of Lincoln was last hope for Confederate victory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68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End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7392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President Lincoln chose General Grant to lead assault on  Richmond</a:t>
            </a:r>
          </a:p>
          <a:p>
            <a:pPr lvl="1"/>
            <a:r>
              <a:rPr lang="en-US" dirty="0"/>
              <a:t>Grant had 100,000 men and engaged Lee in a series of battles in the Wilderness of VA</a:t>
            </a:r>
          </a:p>
          <a:p>
            <a:pPr lvl="1"/>
            <a:r>
              <a:rPr lang="en-US" dirty="0"/>
              <a:t>June 3, 1864, Grant ordered the frontal assault on Cold Harbor.  </a:t>
            </a:r>
          </a:p>
          <a:p>
            <a:pPr lvl="2"/>
            <a:r>
              <a:rPr lang="en-US" dirty="0"/>
              <a:t>Thousands of Union soldiers were killed within a matter of minutes, but Grant's strategy of losing two Union men to one Confederate man worked</a:t>
            </a:r>
          </a:p>
          <a:p>
            <a:pPr lvl="1"/>
            <a:r>
              <a:rPr lang="en-US" dirty="0"/>
              <a:t>Captured Richmond and cornered Lee</a:t>
            </a:r>
          </a:p>
          <a:p>
            <a:r>
              <a:rPr lang="en-US" dirty="0"/>
              <a:t>April 9, 1865 - Lee forced to surrender at Appomattox Courthouse in Virginia, effectively ending the Civil War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9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Final War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Civil War claimed around 800,000 lives and cost over $15 billion (year 2001 dollars)</a:t>
            </a:r>
          </a:p>
          <a:p>
            <a:r>
              <a:rPr lang="en-US" dirty="0"/>
              <a:t>April 14, 1865, President Lincoln was shot and killed at Ford's Theater by southerner, John Wilkes Booth</a:t>
            </a:r>
          </a:p>
          <a:p>
            <a:r>
              <a:rPr lang="en-US"/>
              <a:t>Andrew Johnson took over as President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2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 it for the long haul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Union army decided to attack small Confederate force at Bull Run – July 21, 1861</a:t>
            </a:r>
          </a:p>
          <a:p>
            <a:pPr lvl="1"/>
            <a:r>
              <a:rPr lang="en-US" dirty="0"/>
              <a:t>If successful, victory would show superiority of Union arms</a:t>
            </a:r>
          </a:p>
          <a:p>
            <a:pPr lvl="1"/>
            <a:r>
              <a:rPr lang="en-US" dirty="0"/>
              <a:t>Might eventually lead to the capture of Richmond</a:t>
            </a:r>
          </a:p>
          <a:p>
            <a:r>
              <a:rPr lang="en-US" dirty="0"/>
              <a:t>Confederates won </a:t>
            </a:r>
          </a:p>
          <a:p>
            <a:pPr lvl="1"/>
            <a:r>
              <a:rPr lang="en-US" dirty="0"/>
              <a:t>"Stonewall" Jackson held line of Confederate soldiers until reinforcements arrived</a:t>
            </a:r>
          </a:p>
          <a:p>
            <a:r>
              <a:rPr lang="en-US" dirty="0"/>
              <a:t>The loss for the Union dispelled allusion of a quick end to the war.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Union General - George McClellan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Given command of the Union Army – 1861</a:t>
            </a:r>
          </a:p>
          <a:p>
            <a:r>
              <a:rPr lang="en-US" dirty="0"/>
              <a:t>Several unsuccessful attempts at taking Richmond </a:t>
            </a:r>
          </a:p>
          <a:p>
            <a:r>
              <a:rPr lang="en-US" dirty="0"/>
              <a:t>The Northern military plan had 6 components:</a:t>
            </a:r>
          </a:p>
          <a:p>
            <a:pPr lvl="1"/>
            <a:r>
              <a:rPr lang="en-US" dirty="0"/>
              <a:t>1) Slowly suffocate South by blockading its coasts.</a:t>
            </a:r>
          </a:p>
          <a:p>
            <a:pPr lvl="1"/>
            <a:r>
              <a:rPr lang="en-US" dirty="0"/>
              <a:t>2) Liberate slaves and undermine economic foundation of South</a:t>
            </a:r>
          </a:p>
          <a:p>
            <a:pPr lvl="1"/>
            <a:r>
              <a:rPr lang="en-US" dirty="0"/>
              <a:t>3) Cut Confederacy in half by seizing control of Mississippi River</a:t>
            </a:r>
          </a:p>
          <a:p>
            <a:pPr lvl="1"/>
            <a:r>
              <a:rPr lang="en-US" dirty="0"/>
              <a:t>4) Dismember  Confederacy by sending troops through Georgia and the Carolinas</a:t>
            </a:r>
          </a:p>
          <a:p>
            <a:pPr lvl="1"/>
            <a:r>
              <a:rPr lang="en-US" dirty="0"/>
              <a:t>5) Capture its capital at Richmond.</a:t>
            </a:r>
          </a:p>
          <a:p>
            <a:pPr lvl="1"/>
            <a:r>
              <a:rPr lang="en-US" dirty="0"/>
              <a:t>6) Try everywhere to engage the enemy and grind it into submission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War at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Northern sea blockades were concentrated at South's main ports</a:t>
            </a:r>
          </a:p>
          <a:p>
            <a:r>
              <a:rPr lang="en-US" dirty="0"/>
              <a:t>To overcome strong blockades, fast ships were developed to run through them.  </a:t>
            </a:r>
          </a:p>
          <a:p>
            <a:pPr lvl="1"/>
            <a:r>
              <a:rPr lang="en-US" dirty="0"/>
              <a:t>Made a lot of profit by exchanging cargoes of arms for cotton</a:t>
            </a:r>
          </a:p>
          <a:p>
            <a:r>
              <a:rPr lang="en-US" dirty="0"/>
              <a:t>1862 - Confederates created the </a:t>
            </a:r>
            <a:r>
              <a:rPr lang="en-US" i="1" dirty="0"/>
              <a:t>Merrimack </a:t>
            </a:r>
            <a:r>
              <a:rPr lang="en-US" dirty="0"/>
              <a:t>and renamed it the </a:t>
            </a:r>
            <a:r>
              <a:rPr lang="en-US" i="1" dirty="0"/>
              <a:t>Virginia</a:t>
            </a:r>
            <a:r>
              <a:rPr lang="en-US" dirty="0"/>
              <a:t>.  </a:t>
            </a:r>
          </a:p>
          <a:p>
            <a:pPr lvl="1"/>
            <a:r>
              <a:rPr lang="en-US" dirty="0"/>
              <a:t>Old U.S. wooden ship that was plated with metal armor</a:t>
            </a:r>
          </a:p>
          <a:p>
            <a:pPr lvl="1"/>
            <a:r>
              <a:rPr lang="en-US" dirty="0"/>
              <a:t>Threatened Northern blockades because it could crush through Union's wooden ships. </a:t>
            </a:r>
          </a:p>
          <a:p>
            <a:r>
              <a:rPr lang="en-US" dirty="0"/>
              <a:t>March 9, 1862 -  Union ironclad, the </a:t>
            </a:r>
            <a:r>
              <a:rPr lang="en-US" i="1" dirty="0"/>
              <a:t>Monitor</a:t>
            </a:r>
            <a:r>
              <a:rPr lang="en-US" dirty="0"/>
              <a:t>, and the Confederate </a:t>
            </a:r>
            <a:r>
              <a:rPr lang="en-US" i="1" dirty="0"/>
              <a:t>Merrimack </a:t>
            </a:r>
            <a:r>
              <a:rPr lang="en-US" dirty="0"/>
              <a:t>met and fought to a standstill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5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Antietam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After General Lee crushed McClellan's forces in Richmond, Lee moved northward.  </a:t>
            </a:r>
          </a:p>
          <a:p>
            <a:pPr lvl="1"/>
            <a:r>
              <a:rPr lang="en-US" dirty="0"/>
              <a:t>Second Battle of Bull Run (August 29-30, 1862), General Lee defeated General Pope's Union forces</a:t>
            </a:r>
          </a:p>
          <a:p>
            <a:r>
              <a:rPr lang="en-US" dirty="0"/>
              <a:t>Lee moved into Maryland </a:t>
            </a:r>
            <a:r>
              <a:rPr lang="en-US" dirty="0">
                <a:sym typeface="Wingdings" pitchFamily="2" charset="2"/>
              </a:rPr>
              <a:t> m</a:t>
            </a:r>
            <a:r>
              <a:rPr lang="en-US" dirty="0"/>
              <a:t>et McClellan's forces again at the Battle of Antietam on September 17, 1862</a:t>
            </a:r>
          </a:p>
          <a:p>
            <a:pPr lvl="1"/>
            <a:r>
              <a:rPr lang="en-US" dirty="0"/>
              <a:t>Although not a victory, Union stopped Confederate march northward.</a:t>
            </a:r>
          </a:p>
          <a:p>
            <a:r>
              <a:rPr lang="en-US" dirty="0"/>
              <a:t>Antietam provided Lincoln with the military backing to issue the preliminary Emancipation Proclamation on September 23, 1862.  </a:t>
            </a:r>
          </a:p>
          <a:p>
            <a:r>
              <a:rPr lang="en-US" dirty="0"/>
              <a:t>On January 1, 1863, Lincoln issued a final proclamation.  </a:t>
            </a:r>
          </a:p>
          <a:p>
            <a:pPr lvl="1"/>
            <a:r>
              <a:rPr lang="en-US" dirty="0"/>
              <a:t>Lincoln now made the Civil War a war to end slavery.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0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Emancipation Proclamation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Called for freeing of all slaves in Confederate territory, except in locations where Union had mostly regained control</a:t>
            </a:r>
          </a:p>
          <a:p>
            <a:pPr lvl="1"/>
            <a:r>
              <a:rPr lang="en-US" dirty="0"/>
              <a:t>Did not require slaves to be freed in Border States - feared they’d secede</a:t>
            </a:r>
          </a:p>
          <a:p>
            <a:pPr lvl="1"/>
            <a:r>
              <a:rPr lang="en-US" dirty="0"/>
              <a:t>Fundamentally changed nature of the war because it effectively removed any chance of a negotiated settlement between North and South</a:t>
            </a:r>
          </a:p>
          <a:p>
            <a:r>
              <a:rPr lang="en-US" dirty="0"/>
              <a:t>13th Amendment to the Constitution was passed in 1865, 8 months after the Civil War ended </a:t>
            </a:r>
          </a:p>
          <a:p>
            <a:r>
              <a:rPr lang="en-US" dirty="0"/>
              <a:t>Emancipation Proclamation, many people in the South said that Lincoln was just trying to stir up slave rebellion</a:t>
            </a:r>
          </a:p>
          <a:p>
            <a:r>
              <a:rPr lang="en-US" dirty="0"/>
              <a:t>North now had a much stronger moral cause</a:t>
            </a:r>
          </a:p>
          <a:p>
            <a:pPr lvl="1"/>
            <a:r>
              <a:rPr lang="en-US" dirty="0"/>
              <a:t>Had to preserve the Union and free the slaves.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5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African Americans Enlist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Emancipation Proclamation and as manpower ran low, blacks were allowed to enlist in Union army </a:t>
            </a:r>
          </a:p>
          <a:p>
            <a:pPr lvl="1"/>
            <a:r>
              <a:rPr lang="en-US" dirty="0"/>
              <a:t>Supported and suggested by Frederick Douglass</a:t>
            </a:r>
          </a:p>
          <a:p>
            <a:pPr lvl="1"/>
            <a:r>
              <a:rPr lang="en-US" dirty="0"/>
              <a:t>54th Massachusetts was first all black regiment</a:t>
            </a:r>
          </a:p>
          <a:p>
            <a:pPr lvl="1"/>
            <a:r>
              <a:rPr lang="en-US" dirty="0"/>
              <a:t>Paid less than white soldiers and not able to move up the ranks</a:t>
            </a:r>
          </a:p>
          <a:p>
            <a:r>
              <a:rPr lang="en-US" dirty="0"/>
              <a:t>Towards the end of the war, Confederacy allowed blacks to enlist, but by then it was too late.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58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Gettysburg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762" y="2400300"/>
            <a:ext cx="7636475" cy="394335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Lincoln replaced McClellan as commander of Army with General A. E. Burnside</a:t>
            </a:r>
          </a:p>
          <a:p>
            <a:pPr lvl="1"/>
            <a:r>
              <a:rPr lang="en-US" sz="2300" dirty="0"/>
              <a:t>Burnside replaced by Hooker after massive defeat at Fredericksburg</a:t>
            </a:r>
          </a:p>
          <a:p>
            <a:pPr lvl="1"/>
            <a:r>
              <a:rPr lang="en-US" sz="2300" dirty="0"/>
              <a:t>During battle at Chancellorsville, Hooker badly beaten </a:t>
            </a:r>
            <a:r>
              <a:rPr lang="en-US" sz="2300" dirty="0">
                <a:sym typeface="Wingdings" pitchFamily="2" charset="2"/>
              </a:rPr>
              <a:t> </a:t>
            </a:r>
            <a:r>
              <a:rPr lang="en-US" sz="2300" dirty="0"/>
              <a:t>Jackson mortally wounded</a:t>
            </a:r>
          </a:p>
          <a:p>
            <a:pPr lvl="1"/>
            <a:r>
              <a:rPr lang="en-US" sz="2300" dirty="0"/>
              <a:t>Hooker then replaced by General George G. Meade</a:t>
            </a:r>
          </a:p>
          <a:p>
            <a:r>
              <a:rPr lang="en-US" sz="2600" dirty="0"/>
              <a:t>Lee moved Confederate force to north again (Pennsylvania), met by Meade's force at Gettysburg - July 1-3, 1863</a:t>
            </a:r>
          </a:p>
          <a:p>
            <a:r>
              <a:rPr lang="en-US" sz="2600" dirty="0"/>
              <a:t>Failure of General Pickett's charge enabled Union to win battle</a:t>
            </a:r>
          </a:p>
          <a:p>
            <a:r>
              <a:rPr lang="en-US" sz="2600" dirty="0"/>
              <a:t>Jefferson Davis was planning to deliver negotiators to Washington D.C. after Confederates won at Gettysburg</a:t>
            </a:r>
          </a:p>
          <a:p>
            <a:pPr lvl="1"/>
            <a:r>
              <a:rPr lang="en-US" sz="2200" dirty="0"/>
              <a:t>Lincoln did not negotiate with the South</a:t>
            </a:r>
          </a:p>
          <a:p>
            <a:r>
              <a:rPr lang="en-US" sz="2600" dirty="0"/>
              <a:t>At cemetery dedication in Gettysburg, Lincoln delivered the Gettysburg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7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War in the West &amp; Rise of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Ulysses S. Grant became colonel in Union volunteer army</a:t>
            </a:r>
          </a:p>
          <a:p>
            <a:r>
              <a:rPr lang="en-US" dirty="0"/>
              <a:t>General Grant given command of the Union forces attacking Vicksburg</a:t>
            </a:r>
          </a:p>
          <a:p>
            <a:pPr lvl="1"/>
            <a:r>
              <a:rPr lang="en-US" dirty="0"/>
              <a:t>City fell and surrendered on July 4, 1863</a:t>
            </a:r>
          </a:p>
          <a:p>
            <a:r>
              <a:rPr lang="en-US" dirty="0"/>
              <a:t>Due to back-to-back Union military victories at the Battle of Gettysburg and the Battle of Vicksburg, all Confederate hopes for foreign help were lost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35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45</TotalTime>
  <Words>322</Words>
  <Application>Microsoft Macintosh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Garamond</vt:lpstr>
      <vt:lpstr>Organic</vt:lpstr>
      <vt:lpstr>Chapter 21 </vt:lpstr>
      <vt:lpstr>In it for the long haul</vt:lpstr>
      <vt:lpstr>Union General - George McClellan</vt:lpstr>
      <vt:lpstr>War at Sea</vt:lpstr>
      <vt:lpstr>Antietam</vt:lpstr>
      <vt:lpstr>Emancipation Proclamation</vt:lpstr>
      <vt:lpstr>African Americans Enlist</vt:lpstr>
      <vt:lpstr>Gettysburg</vt:lpstr>
      <vt:lpstr>War in the West &amp; Rise of Grant</vt:lpstr>
      <vt:lpstr>Sherman’s March </vt:lpstr>
      <vt:lpstr>Politics of War</vt:lpstr>
      <vt:lpstr>Election of 1864</vt:lpstr>
      <vt:lpstr>End of the War</vt:lpstr>
      <vt:lpstr>Final War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</dc:title>
  <dc:creator>Jessica Parfitt</dc:creator>
  <cp:lastModifiedBy>Jessica Parfitt</cp:lastModifiedBy>
  <cp:revision>7</cp:revision>
  <dcterms:created xsi:type="dcterms:W3CDTF">2017-11-05T19:23:31Z</dcterms:created>
  <dcterms:modified xsi:type="dcterms:W3CDTF">2018-12-06T00:49:38Z</dcterms:modified>
</cp:coreProperties>
</file>