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3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F7A15-C36B-554B-9A2C-F63766CDA24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B3372-108A-0942-9F10-70970614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28D430-56EA-45B9-8632-927BEBF02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A601F395-3079-4179-84BA-6654D9F825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5-Point Star 24">
            <a:extLst>
              <a:ext uri="{FF2B5EF4-FFF2-40B4-BE49-F238E27FC236}">
                <a16:creationId xmlns:a16="http://schemas.microsoft.com/office/drawing/2014/main" xmlns="" id="{B15DEAD7-09E6-42D9-9D03-43E6EA3E05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77258" y="3748085"/>
            <a:ext cx="189483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1044250"/>
            <a:ext cx="7381181" cy="26460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Chapter 28</a:t>
            </a:r>
            <a:br>
              <a:rPr lang="en-US" sz="4800" dirty="0"/>
            </a:br>
            <a:r>
              <a:rPr lang="en-US" sz="4800" dirty="0"/>
              <a:t>Progressivism and the Republican Roosevelt</a:t>
            </a:r>
            <a:br>
              <a:rPr lang="en-US" sz="4800" dirty="0"/>
            </a:br>
            <a:r>
              <a:rPr lang="en-US" sz="4800" dirty="0" smtClean="0"/>
              <a:t>1901-1912</a:t>
            </a:r>
            <a:endParaRPr lang="en-US" sz="4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805" y="4058557"/>
            <a:ext cx="7381181" cy="190681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The </a:t>
            </a:r>
            <a:r>
              <a:rPr lang="en-US" b="1" dirty="0"/>
              <a:t>progressive</a:t>
            </a:r>
            <a:r>
              <a:rPr lang="en-US" dirty="0"/>
              <a:t> </a:t>
            </a:r>
            <a:r>
              <a:rPr lang="en-US" b="1" dirty="0"/>
              <a:t>movement</a:t>
            </a:r>
            <a:r>
              <a:rPr lang="en-US" dirty="0"/>
              <a:t> started  at the beginning of the 20th </a:t>
            </a:r>
            <a:r>
              <a:rPr lang="en-US" dirty="0" smtClean="0"/>
              <a:t>Century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It sought to use the government to improve human welfare, and they fought monopolies, corruption, inefficiency, and social </a:t>
            </a:r>
            <a:r>
              <a:rPr lang="en-US" dirty="0" smtClean="0"/>
              <a:t>injustice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54915C5-707B-4B29-9E6B-116367F841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052642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43B4841E-E6B6-48C3-BA02-F73659C6DA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6351" y="1"/>
            <a:ext cx="6097649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B8E032-9914-4C00-B51A-C2DA16271D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41299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226122"/>
            <a:ext cx="2290701" cy="4405756"/>
          </a:xfrm>
        </p:spPr>
        <p:txBody>
          <a:bodyPr anchor="ctr"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</a:rPr>
              <a:t>Earth Control</a:t>
            </a: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15845" y="342900"/>
            <a:ext cx="4894534" cy="6357938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first step towards conservation came with the 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Desert Land Act of 1887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- fed gov’t sold dry land cheaply on the condition that the purchaser would irrigate the soil within 3 years 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more successful step was the 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Forest Reserve Act of 1891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- authorized the president to set aside public forests as national parks and other reserves.  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Carey Act of 1894 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distributed federal land to the states on the condition that it be irrigated and settled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President Roosevelt, a naturalist and rancher, convinced Congress to pass the 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Newlands Act of 1902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, which authorized the federal government use money from the sale of public lands in western states to develop irrigation projects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1900, Roosevelt, attempting to preserve the nation's shrinking forests, set aside 125 million acres of land in federal reserves.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Under President Roosevelt, professional foresters and engineers developed a policy of "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multiple-use resource management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”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sought to sustainably use federal lands for recreation, logging, watershed protection, and cattle grazing</a:t>
            </a:r>
          </a:p>
          <a:p>
            <a:pPr>
              <a:lnSpc>
                <a:spcPct val="110000"/>
              </a:lnSpc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"Roosevelt Panic" of </a:t>
            </a:r>
            <a:r>
              <a:rPr lang="en-US" b="1" dirty="0" smtClean="0"/>
              <a:t>1907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Roosevelt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re-elected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as president in 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1904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made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it known that he would not run for a 3</a:t>
            </a:r>
            <a:r>
              <a:rPr lang="en-US" baseline="30000" dirty="0">
                <a:latin typeface="Abadi MT Condensed Light" charset="0"/>
                <a:ea typeface="Abadi MT Condensed Light" charset="0"/>
                <a:cs typeface="Abadi MT Condensed Light" charset="0"/>
              </a:rPr>
              <a:t>rd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term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panic 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of 1907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was a short economic downturn that resulted in financial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reforms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Congress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passed the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Aldrich-Vreeland Act 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in 1908, which authorized national banks to issue emergency currency in the event of a currency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shortage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Rough Rider Thunders </a:t>
            </a:r>
            <a:r>
              <a:rPr lang="en-US" b="1" dirty="0" smtClean="0"/>
              <a:t>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For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the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election of 1908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, the Republican Party chose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William Howard Taft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, secretary of war to Theodore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Roosevelt</a:t>
            </a:r>
          </a:p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The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Democratic Party chose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William Jennings </a:t>
            </a:r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Bryan</a:t>
            </a:r>
            <a:endParaRPr lang="en-US" b="1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William Howard Taft won the election of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1908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During Roosevelt's presidency, Roosevelt greatly enlarged the power of the presidential office, and he helped shape the progressive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movement</a:t>
            </a:r>
          </a:p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also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opened the eyes of Americans to the fact that they shared the world with other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nations </a:t>
            </a:r>
            <a:r>
              <a:rPr lang="mr-IN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–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 BUT STILL SAW US AS MODEL FOR OTHER DEVELOPING NATIONS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97867" cy="1151965"/>
          </a:xfrm>
        </p:spPr>
        <p:txBody>
          <a:bodyPr>
            <a:normAutofit/>
          </a:bodyPr>
          <a:lstStyle/>
          <a:p>
            <a:r>
              <a:rPr lang="en-US" sz="3700" dirty="0"/>
              <a:t>T</a:t>
            </a:r>
            <a:r>
              <a:rPr lang="en-US" sz="3700" b="1" dirty="0"/>
              <a:t>aft:  A Round Peg in a Square Hole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76423"/>
            <a:ext cx="4797867" cy="3288739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President Taft was not an adept political leader, such as Roosevelt</a:t>
            </a: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He generally adopted an attitude of passivity towards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Congress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Dollar Goes Abroad as a </a:t>
            </a:r>
            <a:r>
              <a:rPr lang="en-US" b="1" dirty="0" smtClean="0"/>
              <a:t>Diplomat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100263"/>
            <a:ext cx="7796030" cy="32743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Taft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encouraged Wall Street bankers to invest in foreign areas of strategic interest to the United States (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dollar diplomacy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)</a:t>
            </a:r>
          </a:p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American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bankers thus strengthened American defenses and foreign policies, while bringing prosperity to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America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Japan and Russia controlled the railroads in China's Manchuria. </a:t>
            </a:r>
            <a:endParaRPr lang="en-US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Taft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feared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this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monopoly would eventually hurt American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merchants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1909,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Secretary of State Philander C. Knox proposed that Americans buy the Manchurian railroads and then turn them over to China.  </a:t>
            </a:r>
            <a:endParaRPr lang="en-US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Both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Japan and Russia rejected the selling of their railroads.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Taft the </a:t>
            </a:r>
            <a:r>
              <a:rPr lang="en-US" b="1" dirty="0" smtClean="0"/>
              <a:t>Trustbuster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Taft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brought 90 lawsuits against trusts during his 4 years in office, as opposed to Roosevelt's 44 suits in 7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years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1911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, the Supreme Court ordered the dissolution of the Standard Oil Company, stating that it violated the Sherman Anti-Trust Act of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1890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Also in 1911, the Supreme Court laid out its "rule of reason"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doctrine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stated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that a trust was illegal only if it unreasonably restrained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trade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Taft Splits the Republican </a:t>
            </a:r>
            <a:r>
              <a:rPr lang="en-US" b="1" dirty="0" smtClean="0"/>
              <a:t>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President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Taft signed the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Payne-Aldrich Bill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in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1909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, which placed a high tariff on many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imports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his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angered many Republicans because before he was elected, Taft said that he would lower the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tariff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Taft was a strong conservationist, but his conservationist record was tarnished in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1910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when he fired the chief of the Agriculture Department's Division of Forestry, Gifford Pinchot, for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insubordination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-  Pinchot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was liked by conservationists.</a:t>
            </a: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By the spring of 1910, the reformist wing of the Republican Party was furious with Taft, causing the Republican Party to 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split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6811"/>
            <a:ext cx="7797662" cy="1151965"/>
          </a:xfrm>
        </p:spPr>
        <p:txBody>
          <a:bodyPr/>
          <a:lstStyle/>
          <a:p>
            <a:r>
              <a:rPr lang="en-US" b="1" dirty="0"/>
              <a:t>The Taft-Roosevelt </a:t>
            </a:r>
            <a:r>
              <a:rPr lang="en-US" b="1" dirty="0" smtClean="0"/>
              <a:t>Rupture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628776"/>
            <a:ext cx="7796030" cy="397192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1911 -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National 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Progressive Republican League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was formed with La </a:t>
            </a:r>
            <a:r>
              <a:rPr lang="en-US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Follette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as its leading candidate for the Republican presidential nomination. </a:t>
            </a:r>
            <a:endParaRPr lang="en-US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La </a:t>
            </a:r>
            <a:r>
              <a:rPr lang="en-US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Follette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 was chosen because it was assumed that Roosevelt would not re-run for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election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February </a:t>
            </a:r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1912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, Theodore Roosevelt decided to challenge Taft for the Republican presidential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nomination, replacing La </a:t>
            </a:r>
            <a:r>
              <a:rPr lang="en-US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Follette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endParaRPr lang="en-US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Roosevelt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and Taft became opponents because Roosevelt felt that Taft had discarded many of Roosevelt's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policies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Taft won the Republican nomination after Roosevelt Republicans refused to vote at the 1912 Republican convention, claiming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fraud</a:t>
            </a:r>
          </a:p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Roosevelt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continued on as a 3rd-party candidate.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19" y="328613"/>
            <a:ext cx="7797662" cy="1151965"/>
          </a:xfrm>
        </p:spPr>
        <p:txBody>
          <a:bodyPr/>
          <a:lstStyle/>
          <a:p>
            <a:r>
              <a:rPr lang="en-US" b="1" dirty="0"/>
              <a:t>The "Bull Moose" Campaign of </a:t>
            </a:r>
            <a:r>
              <a:rPr lang="en-US" b="1" dirty="0" smtClean="0"/>
              <a:t>1912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450" y="1480578"/>
            <a:ext cx="8515350" cy="402010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Democrats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chose Woodrow Wilson as their presidential candidate for the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election of 1912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.  </a:t>
            </a:r>
            <a:endParaRPr lang="en-US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saw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Wilson as a reformist leader who could beat the Republican party's candidate,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Taft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had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a strong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progressive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</a:t>
            </a:r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platform </a:t>
            </a:r>
            <a:r>
              <a:rPr lang="mr-IN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–</a:t>
            </a:r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 New freedom -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called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for stronger antitrust laws, banking reform, and tariff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reductions, and favored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small enterprise, entrepreneurship, and the free functioning of unregulated and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un-monopolized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markets, but they did not support social-welfare programs that Roosevelt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supported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Theodore Roosevelt ran again in the election as a 3</a:t>
            </a:r>
            <a:r>
              <a:rPr lang="en-US" baseline="30000" dirty="0">
                <a:latin typeface="Abadi MT Condensed Light" charset="0"/>
                <a:ea typeface="Abadi MT Condensed Light" charset="0"/>
                <a:cs typeface="Abadi MT Condensed Light" charset="0"/>
              </a:rPr>
              <a:t>rd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party candidate for the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Progressive Republican </a:t>
            </a:r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party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 (aka </a:t>
            </a:r>
            <a:r>
              <a:rPr lang="mr-IN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–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 Bull Moose)</a:t>
            </a:r>
            <a:r>
              <a:rPr lang="mr-IN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–</a:t>
            </a:r>
            <a:r>
              <a:rPr lang="en-US" b="1" smtClean="0">
                <a:latin typeface="Abadi MT Condensed Light" charset="0"/>
                <a:ea typeface="Abadi MT Condensed Light" charset="0"/>
                <a:cs typeface="Abadi MT Condensed Light" charset="0"/>
              </a:rPr>
              <a:t>New 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Nationalism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program, which supported stronger control of trusts, woman suffrage, and programs of </a:t>
            </a:r>
            <a:r>
              <a:rPr lang="en-US">
                <a:latin typeface="Abadi MT Condensed Light" charset="0"/>
                <a:ea typeface="Abadi MT Condensed Light" charset="0"/>
                <a:cs typeface="Abadi MT Condensed Light" charset="0"/>
              </a:rPr>
              <a:t>social </a:t>
            </a:r>
            <a:r>
              <a:rPr lang="en-US" smtClean="0">
                <a:latin typeface="Abadi MT Condensed Light" charset="0"/>
                <a:ea typeface="Abadi MT Condensed Light" charset="0"/>
                <a:cs typeface="Abadi MT Condensed Light" charset="0"/>
              </a:rPr>
              <a:t>welfare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Both candidates favored a more active government role in economic and social affairs, but they disagreed over specific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strategies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Roosevelt shot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during the campaign, he recovered after a couple of weeks.</a:t>
            </a: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Taft and Roosevelt split the Republican votes, giving Woodrow Wilson the presidency.</a:t>
            </a: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Roosevelt's Progressive Party died out because it did not have any elected officials in state and local offices.</a:t>
            </a:r>
          </a:p>
          <a:p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Progressive Roots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Henry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Demarest Lloyd was critical of the Standard Oil Company in 1894 with his book, </a:t>
            </a:r>
            <a:r>
              <a:rPr lang="en-US" i="1" dirty="0">
                <a:latin typeface="Abadi MT Condensed Light" charset="0"/>
                <a:ea typeface="Abadi MT Condensed Light" charset="0"/>
                <a:cs typeface="Abadi MT Condensed Light" charset="0"/>
              </a:rPr>
              <a:t>Wealth Against </a:t>
            </a:r>
            <a:r>
              <a:rPr lang="en-US" i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Commo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nwealth</a:t>
            </a:r>
          </a:p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Jacob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A. Riis shocked middle-class Americans in 1890 with </a:t>
            </a:r>
            <a:r>
              <a:rPr lang="en-US" i="1" dirty="0">
                <a:latin typeface="Abadi MT Condensed Light" charset="0"/>
                <a:ea typeface="Abadi MT Condensed Light" charset="0"/>
                <a:cs typeface="Abadi MT Condensed Light" charset="0"/>
              </a:rPr>
              <a:t>How the Other Half Lives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, which described the slums of New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York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Socialists and feminists were at the front of social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justice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Raking Muck with the Muckrakers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5983" y="1733264"/>
            <a:ext cx="7796030" cy="336346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Muckrakers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- 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reform-minded journalists who wrote articles in magazines that exposed corruption and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scandal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President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Roosevelt coined this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term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reporters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went after trusts and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politicians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1902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, New York reporter,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Lincoln Steffens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wrote "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The Shame of the Cities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"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- unmasked corrupt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alliance between big business and municipal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government (political Machines)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Ida M. Tarbell 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published a devastating depiction of the Standard Oil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Company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David G. Phillips 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published a series, "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The Treason of the Senate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" in </a:t>
            </a:r>
            <a:r>
              <a:rPr lang="en-US" i="1" dirty="0">
                <a:latin typeface="Abadi MT Condensed Light" charset="0"/>
                <a:ea typeface="Abadi MT Condensed Light" charset="0"/>
                <a:cs typeface="Abadi MT Condensed Light" charset="0"/>
              </a:rPr>
              <a:t>Cosmopolitan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that charged that 75 of the 90 senators did not represent the people, but they rather represented railroads and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trusts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Some of the most effective attacks of the muckrakers were directed at social evils.  </a:t>
            </a:r>
            <a:endParaRPr lang="en-US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The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suppression of America's blacks was shown in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Ray </a:t>
            </a:r>
            <a:r>
              <a:rPr lang="en-US" b="1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Stannard's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 </a:t>
            </a:r>
            <a:r>
              <a:rPr lang="en-US" i="1" dirty="0">
                <a:latin typeface="Abadi MT Condensed Light" charset="0"/>
                <a:ea typeface="Abadi MT Condensed Light" charset="0"/>
                <a:cs typeface="Abadi MT Condensed Light" charset="0"/>
              </a:rPr>
              <a:t>Following the Color Line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(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1908)</a:t>
            </a:r>
          </a:p>
          <a:p>
            <a:pPr lvl="1"/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John </a:t>
            </a:r>
            <a:r>
              <a:rPr lang="en-US" b="1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Spargo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wrote of the abuses of child labor in </a:t>
            </a:r>
            <a:r>
              <a:rPr lang="en-US" i="1" dirty="0">
                <a:latin typeface="Abadi MT Condensed Light" charset="0"/>
                <a:ea typeface="Abadi MT Condensed Light" charset="0"/>
                <a:cs typeface="Abadi MT Condensed Light" charset="0"/>
              </a:rPr>
              <a:t>The Bitter Cry of the Children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(1906).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Political Progressivism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14539"/>
            <a:ext cx="7796030" cy="36743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Progressive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reformers were mainly middle-class men and women.</a:t>
            </a: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The progressives sought 2 goals:  </a:t>
            </a:r>
            <a:endParaRPr lang="en-US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) To use state power to control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trusts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2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) To improve the common person's conditions of life and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labor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Progressives wanted to regain the power that had shifted from the hands of the people into those of the "interests."  </a:t>
            </a:r>
            <a:endParaRPr lang="en-US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supported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the "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initiative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" so that voters could directly propose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legislation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SUPPORTED the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"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referendum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" and the "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recall,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" which allowed voters to directly vote on laws to remove corrupt elected officials,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respectively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The progressive reformers convinced Congress to pass the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17</a:t>
            </a:r>
            <a:r>
              <a:rPr lang="en-US" b="1" baseline="30000" dirty="0">
                <a:latin typeface="Abadi MT Condensed Light" charset="0"/>
                <a:ea typeface="Abadi MT Condensed Light" charset="0"/>
                <a:cs typeface="Abadi MT Condensed Light" charset="0"/>
              </a:rPr>
              <a:t>th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 Amendment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in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1913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.  </a:t>
            </a:r>
            <a:endParaRPr lang="en-US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established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the direct election of U.S. senators.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Progressivism in the Cities and </a:t>
            </a:r>
            <a:r>
              <a:rPr lang="en-US" b="1" dirty="0" smtClean="0"/>
              <a:t>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States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used public utility commissions to regulate railroads and trusts. </a:t>
            </a:r>
            <a:endParaRPr lang="en-US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Robert 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M. La </a:t>
            </a:r>
            <a:r>
              <a:rPr lang="en-US" b="1" dirty="0" err="1" smtClean="0">
                <a:latin typeface="Abadi MT Condensed Light" charset="0"/>
                <a:ea typeface="Abadi MT Condensed Light" charset="0"/>
                <a:cs typeface="Abadi MT Condensed Light" charset="0"/>
              </a:rPr>
              <a:t>Follette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, governor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of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Wisconsin, took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control from the corrupt corporations and returned it to the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people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Governor of California,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Hiram W. Johnson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helped to break the grip of the Southern Pacific Railroad on California politics in 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1910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Progressive </a:t>
            </a:r>
            <a:r>
              <a:rPr lang="en-US" b="1" dirty="0" smtClean="0"/>
              <a:t>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700213"/>
            <a:ext cx="7796030" cy="387191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Women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formed clubs in which they discussed and proposed solutions for societal problems (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club movement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)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included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the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Women's Trade Union League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and the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National Consumers </a:t>
            </a:r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League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Florence Kelley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took control of the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National Consumers League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in 1899 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mobilized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female consumers to pressure for laws safeguarding women and children in the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workplace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b="1" i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Muller </a:t>
            </a:r>
            <a:r>
              <a:rPr lang="en-US" b="1" i="1" dirty="0">
                <a:latin typeface="Abadi MT Condensed Light" charset="0"/>
                <a:ea typeface="Abadi MT Condensed Light" charset="0"/>
                <a:cs typeface="Abadi MT Condensed Light" charset="0"/>
              </a:rPr>
              <a:t>vs. Oregon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 (1908)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,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Supreme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Court ruled that it was constitutional to enact laws that specifically protected women factory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workers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b="1" i="1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Lochner</a:t>
            </a:r>
            <a:r>
              <a:rPr lang="en-US" b="1" i="1" dirty="0">
                <a:latin typeface="Abadi MT Condensed Light" charset="0"/>
                <a:ea typeface="Abadi MT Condensed Light" charset="0"/>
                <a:cs typeface="Abadi MT Condensed Light" charset="0"/>
              </a:rPr>
              <a:t> vs. New York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 (1905) 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invalidated a New York law that limited the work day to 10 hours for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bakers - law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was eventually upheld in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1917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Following a series of factory accidents, several states passed stronger laws regulating the working conditions in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factories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Woman's 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Christian Temperance Union (WCTU) 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was a large anti-alcohol women's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group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62523"/>
            <a:ext cx="7797662" cy="1151965"/>
          </a:xfrm>
        </p:spPr>
        <p:txBody>
          <a:bodyPr/>
          <a:lstStyle/>
          <a:p>
            <a:r>
              <a:rPr lang="en-US" b="1" dirty="0"/>
              <a:t>TR's Square Deal for </a:t>
            </a:r>
            <a:r>
              <a:rPr lang="en-US" b="1" dirty="0" smtClean="0"/>
              <a:t>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614488"/>
            <a:ext cx="7796030" cy="39290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President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Roosevelt believed in the progressive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reform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enacted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a "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Square Deal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" program that consisted of 3 parts:  </a:t>
            </a:r>
            <a:endParaRPr lang="en-US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lvl="2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control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of the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corporations</a:t>
            </a:r>
          </a:p>
          <a:p>
            <a:pPr lvl="2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consumer protection</a:t>
            </a:r>
          </a:p>
          <a:p>
            <a:pPr lvl="2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conservation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of natural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resources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1902 - 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coal miners in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PA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went on strike and demanded a 20% raise in pay and a workday decrease from 10 hours to 9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hours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mine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spokesman, </a:t>
            </a:r>
            <a:r>
              <a:rPr lang="en-US" u="sng" dirty="0">
                <a:latin typeface="Abadi MT Condensed Light" charset="0"/>
                <a:ea typeface="Abadi MT Condensed Light" charset="0"/>
                <a:cs typeface="Abadi MT Condensed Light" charset="0"/>
              </a:rPr>
              <a:t>George F. Baer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refused to negotiate, President Roosevelt stepped in and threatened to operate the mines with federal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troops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A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deal was struck in which the miners received a 10% pay raise and 9 hour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workday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increasing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hostilities between capital and labor forced Congress to create the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Department of Commerce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 in </a:t>
            </a:r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1903</a:t>
            </a:r>
            <a:endParaRPr lang="en-US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provided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oversight of businesses engaged in interstate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commerce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 Corrals the </a:t>
            </a:r>
            <a:r>
              <a:rPr lang="en-US" b="1" dirty="0" smtClean="0"/>
              <a:t>Corporations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685925"/>
            <a:ext cx="7796030" cy="39147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Although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the Interstate Commerce Commission was created in 1887, railroads were able to delay the commission's decisions by appealing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to fed courts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Railroad companies historically offered incentives, in the form of rebates, to convince companies to use their rail lines. </a:t>
            </a:r>
            <a:endParaRPr lang="en-US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1903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, Congress passed the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Elkins </a:t>
            </a:r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Act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- fined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railroads that gave rebates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&amp;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the shippers that accepted </a:t>
            </a:r>
            <a:endParaRPr lang="en-US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Congress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passed the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Hepburn Act of </a:t>
            </a:r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1906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-  restricted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free passes and expanded the Interstate Commerce Commission. </a:t>
            </a:r>
            <a:endParaRPr lang="en-US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lvl="1"/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Free 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passes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:  rewards offered to companies, in the form of free shipments; given to companies to encourage future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business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r>
              <a:rPr lang="en-US" b="1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1902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, President Roosevelt challenged the </a:t>
            </a:r>
            <a:r>
              <a:rPr lang="en-US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Northern Securities Company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, a railroad trust company that sought to achieve a monopoly of the railroads in the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Northwest</a:t>
            </a:r>
          </a:p>
          <a:p>
            <a:pPr lvl="1"/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Supreme </a:t>
            </a:r>
            <a:r>
              <a:rPr lang="en-US" dirty="0">
                <a:latin typeface="Abadi MT Condensed Light" charset="0"/>
                <a:ea typeface="Abadi MT Condensed Light" charset="0"/>
                <a:cs typeface="Abadi MT Condensed Light" charset="0"/>
              </a:rPr>
              <a:t>Court upheld the President and the trust was forced to be </a:t>
            </a:r>
            <a:r>
              <a:rPr lang="en-US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dissolved</a:t>
            </a:r>
            <a:endParaRPr lang="en-US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28D430-56EA-45B9-8632-927BEBF02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A601F395-3079-4179-84BA-6654D9F825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/>
            <a:r>
              <a:rPr lang="en-US" sz="4200" b="1"/>
              <a:t>Caring for the Consumer</a:t>
            </a:r>
            <a:endParaRPr lang="en-US" sz="42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5199" y="2226681"/>
            <a:ext cx="7213600" cy="3586290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After botulism was found in American meats, foreign governments threatened to ban all American meat imports</a:t>
            </a:r>
          </a:p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President Roosevelt passed the 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Meat Inspection Act of 1906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  </a:t>
            </a:r>
          </a:p>
          <a:p>
            <a:pPr lvl="1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stated that the preparation of meat shipped over state lines was subject to federal inspection</a:t>
            </a:r>
          </a:p>
          <a:p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Pure Food and Drug Act of 1906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 was designed to prevent the adulteration and mislabeling of foods and pharmaceuticals</a:t>
            </a:r>
          </a:p>
          <a:p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231</TotalTime>
  <Words>341</Words>
  <Application>Microsoft Office PowerPoint</Application>
  <PresentationFormat>On-screen Show (4:3)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Abadi MT Condensed Light</vt:lpstr>
      <vt:lpstr>Arial</vt:lpstr>
      <vt:lpstr>Calibri</vt:lpstr>
      <vt:lpstr>Impact</vt:lpstr>
      <vt:lpstr>Main Event</vt:lpstr>
      <vt:lpstr>Chapter 28 Progressivism and the Republican Roosevelt 1901-1912</vt:lpstr>
      <vt:lpstr>Progressive Roots </vt:lpstr>
      <vt:lpstr>Raking Muck with the Muckrakers </vt:lpstr>
      <vt:lpstr>Political Progressivism </vt:lpstr>
      <vt:lpstr>Progressivism in the Cities and States</vt:lpstr>
      <vt:lpstr>Progressive Women</vt:lpstr>
      <vt:lpstr>TR's Square Deal for Labor</vt:lpstr>
      <vt:lpstr>TR Corrals the Corporations</vt:lpstr>
      <vt:lpstr>Caring for the Consumer</vt:lpstr>
      <vt:lpstr>Earth Control</vt:lpstr>
      <vt:lpstr>The "Roosevelt Panic" of 1907</vt:lpstr>
      <vt:lpstr>The Rough Rider Thunders Out</vt:lpstr>
      <vt:lpstr>Taft:  A Round Peg in a Square Hole</vt:lpstr>
      <vt:lpstr>The Dollar Goes Abroad as a Diplomat</vt:lpstr>
      <vt:lpstr>Taft the Trustbuster</vt:lpstr>
      <vt:lpstr>Taft Splits the Republican Party</vt:lpstr>
      <vt:lpstr>The Taft-Roosevelt Rupture</vt:lpstr>
      <vt:lpstr>The "Bull Moose" Campaign of 1912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28 Progressivism and the Republican Roosevelt 1901-1912</dc:title>
  <dc:creator>Jessica Parfitt</dc:creator>
  <cp:lastModifiedBy>Jessica Parfitt</cp:lastModifiedBy>
  <cp:revision>8</cp:revision>
  <dcterms:created xsi:type="dcterms:W3CDTF">2018-01-08T22:58:12Z</dcterms:created>
  <dcterms:modified xsi:type="dcterms:W3CDTF">2018-01-10T22:00:39Z</dcterms:modified>
</cp:coreProperties>
</file>