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43"/>
  </p:normalViewPr>
  <p:slideViewPr>
    <p:cSldViewPr snapToGrid="0" snapToObjects="1">
      <p:cViewPr varScale="1">
        <p:scale>
          <a:sx n="96" d="100"/>
          <a:sy n="96" d="100"/>
        </p:scale>
        <p:origin x="1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D68D9-AA89-7E4B-A41D-46AA9AAE233C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030B7-B56D-E448-8A97-88920790B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51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Road to Revolution </a:t>
            </a:r>
          </a:p>
        </p:txBody>
      </p:sp>
    </p:spTree>
    <p:extLst>
      <p:ext uri="{BB962C8B-B14F-4D97-AF65-F5344CB8AC3E}">
        <p14:creationId xmlns:p14="http://schemas.microsoft.com/office/powerpoint/2010/main" val="1601991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Intolerable 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1774 </a:t>
            </a:r>
            <a:r>
              <a:rPr lang="mr-IN" dirty="0"/>
              <a:t>–</a:t>
            </a:r>
            <a:r>
              <a:rPr lang="en-US" dirty="0"/>
              <a:t> Parliament passed acts</a:t>
            </a:r>
          </a:p>
          <a:p>
            <a:r>
              <a:rPr lang="en-US" dirty="0"/>
              <a:t>Restricted town meetings </a:t>
            </a:r>
          </a:p>
          <a:p>
            <a:r>
              <a:rPr lang="en-US" dirty="0"/>
              <a:t>Officials who killed colonists did not have to be tried in colonial courts </a:t>
            </a:r>
          </a:p>
          <a:p>
            <a:r>
              <a:rPr lang="en-US" dirty="0"/>
              <a:t>Close Boston Port until damages paid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Other events </a:t>
            </a:r>
            <a:r>
              <a:rPr lang="mr-IN" dirty="0"/>
              <a:t>–</a:t>
            </a:r>
            <a:r>
              <a:rPr lang="en-US" dirty="0"/>
              <a:t> Quebec Act </a:t>
            </a:r>
            <a:r>
              <a:rPr lang="mr-IN" dirty="0"/>
              <a:t>–</a:t>
            </a:r>
            <a:r>
              <a:rPr lang="en-US" dirty="0"/>
              <a:t> angered anti-Catholics </a:t>
            </a:r>
          </a:p>
        </p:txBody>
      </p:sp>
    </p:spTree>
    <p:extLst>
      <p:ext uri="{BB962C8B-B14F-4D97-AF65-F5344CB8AC3E}">
        <p14:creationId xmlns:p14="http://schemas.microsoft.com/office/powerpoint/2010/main" val="146998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Continental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6887389" cy="416994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1774 </a:t>
            </a:r>
            <a:r>
              <a:rPr lang="mr-IN" dirty="0"/>
              <a:t>–</a:t>
            </a:r>
            <a:r>
              <a:rPr lang="en-US" dirty="0"/>
              <a:t> 12 of 13 colonies met in Philadelphia </a:t>
            </a:r>
          </a:p>
          <a:p>
            <a:pPr lvl="1"/>
            <a:r>
              <a:rPr lang="en-US" dirty="0"/>
              <a:t>Convention more than a Congress</a:t>
            </a:r>
          </a:p>
          <a:p>
            <a:r>
              <a:rPr lang="en-US" dirty="0"/>
              <a:t>After several weeks created several papers and decision </a:t>
            </a:r>
          </a:p>
          <a:p>
            <a:pPr lvl="1"/>
            <a:r>
              <a:rPr lang="en-US" dirty="0"/>
              <a:t>Declaration of Rights </a:t>
            </a:r>
            <a:r>
              <a:rPr lang="mr-IN" dirty="0"/>
              <a:t>–</a:t>
            </a:r>
            <a:r>
              <a:rPr lang="en-US" dirty="0"/>
              <a:t> lists rights and appeals to other British Americans, the king, and other British people </a:t>
            </a:r>
          </a:p>
          <a:p>
            <a:pPr lvl="1"/>
            <a:r>
              <a:rPr lang="en-US" dirty="0"/>
              <a:t>The Association </a:t>
            </a:r>
            <a:r>
              <a:rPr lang="mr-IN" dirty="0"/>
              <a:t>–</a:t>
            </a:r>
            <a:r>
              <a:rPr lang="en-US" dirty="0"/>
              <a:t> called for complete boycott of British goods </a:t>
            </a:r>
          </a:p>
          <a:p>
            <a:r>
              <a:rPr lang="en-US" dirty="0"/>
              <a:t>April 1775 </a:t>
            </a:r>
            <a:r>
              <a:rPr lang="mr-IN" dirty="0"/>
              <a:t>–</a:t>
            </a:r>
            <a:r>
              <a:rPr lang="en-US" dirty="0"/>
              <a:t> Lexington and Concord</a:t>
            </a:r>
          </a:p>
          <a:p>
            <a:pPr lvl="1"/>
            <a:r>
              <a:rPr lang="en-US" dirty="0"/>
              <a:t>First shots fired </a:t>
            </a:r>
          </a:p>
          <a:p>
            <a:pPr lvl="1"/>
            <a:r>
              <a:rPr lang="en-US" dirty="0"/>
              <a:t>War vs. rebellion </a:t>
            </a:r>
          </a:p>
          <a:p>
            <a:r>
              <a:rPr lang="en-US" dirty="0"/>
              <a:t>1781 </a:t>
            </a:r>
            <a:r>
              <a:rPr lang="mr-IN" dirty="0"/>
              <a:t>–</a:t>
            </a:r>
            <a:r>
              <a:rPr lang="en-US" dirty="0"/>
              <a:t> Articles of Confederation (2</a:t>
            </a:r>
            <a:r>
              <a:rPr lang="en-US" baseline="30000" dirty="0"/>
              <a:t>nd</a:t>
            </a:r>
            <a:r>
              <a:rPr lang="en-US" dirty="0"/>
              <a:t> Cont. Congress)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15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British Strengths and Weaknesses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Strengths 	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3 times as large pop.</a:t>
            </a:r>
          </a:p>
          <a:p>
            <a:r>
              <a:rPr lang="en-US" dirty="0"/>
              <a:t>Stronger economy and navy</a:t>
            </a:r>
          </a:p>
          <a:p>
            <a:r>
              <a:rPr lang="en-US" dirty="0"/>
              <a:t>Promised enslaved blacks their freedom if </a:t>
            </a:r>
            <a:r>
              <a:rPr lang="en-US"/>
              <a:t>they fought for the British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Weaknesses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Fighting multiple wars</a:t>
            </a:r>
          </a:p>
          <a:p>
            <a:pPr lvl="1"/>
            <a:r>
              <a:rPr lang="en-US" dirty="0"/>
              <a:t>Ireland and France</a:t>
            </a:r>
          </a:p>
          <a:p>
            <a:r>
              <a:rPr lang="en-US" dirty="0"/>
              <a:t>Provisions were short</a:t>
            </a:r>
          </a:p>
          <a:p>
            <a:r>
              <a:rPr lang="en-US" dirty="0"/>
              <a:t>Officers not well trained </a:t>
            </a:r>
          </a:p>
          <a:p>
            <a:r>
              <a:rPr lang="en-US" dirty="0"/>
              <a:t>Far from home base</a:t>
            </a:r>
          </a:p>
          <a:p>
            <a:r>
              <a:rPr lang="en-US" dirty="0"/>
              <a:t>Americans not fighting from one single spot</a:t>
            </a:r>
          </a:p>
        </p:txBody>
      </p:sp>
    </p:spTree>
    <p:extLst>
      <p:ext uri="{BB962C8B-B14F-4D97-AF65-F5344CB8AC3E}">
        <p14:creationId xmlns:p14="http://schemas.microsoft.com/office/powerpoint/2010/main" val="381185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Strengths and Weaknesses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Strengths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Good leadership</a:t>
            </a:r>
          </a:p>
          <a:p>
            <a:pPr lvl="1"/>
            <a:r>
              <a:rPr lang="en-US"/>
              <a:t>George Washington </a:t>
            </a:r>
            <a:endParaRPr lang="en-US" dirty="0"/>
          </a:p>
          <a:p>
            <a:pPr lvl="1"/>
            <a:r>
              <a:rPr lang="en-US" dirty="0"/>
              <a:t>Marquis de Lafayette</a:t>
            </a:r>
          </a:p>
          <a:p>
            <a:r>
              <a:rPr lang="en-US" dirty="0"/>
              <a:t>Defensive war</a:t>
            </a:r>
          </a:p>
          <a:p>
            <a:r>
              <a:rPr lang="en-US" dirty="0"/>
              <a:t>Help from allies </a:t>
            </a:r>
          </a:p>
          <a:p>
            <a:pPr lvl="1"/>
            <a:r>
              <a:rPr lang="en-US" dirty="0"/>
              <a:t>Marquis de Lafayette, French </a:t>
            </a:r>
          </a:p>
          <a:p>
            <a:pPr lvl="1"/>
            <a:r>
              <a:rPr lang="en-US" dirty="0"/>
              <a:t>Baron von Steuben, German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Weaknesses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Poorly organized </a:t>
            </a:r>
          </a:p>
          <a:p>
            <a:r>
              <a:rPr lang="en-US" dirty="0"/>
              <a:t>Weak economy </a:t>
            </a:r>
          </a:p>
          <a:p>
            <a:pPr lvl="1"/>
            <a:r>
              <a:rPr lang="en-US" dirty="0"/>
              <a:t>Printed “Continentals”</a:t>
            </a:r>
          </a:p>
          <a:p>
            <a:r>
              <a:rPr lang="en-US" dirty="0"/>
              <a:t>Limited food and military supplies (Valley Forge, 1777-1778)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1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3621604"/>
            <a:ext cx="6069268" cy="1373070"/>
          </a:xfrm>
        </p:spPr>
        <p:txBody>
          <a:bodyPr/>
          <a:lstStyle/>
          <a:p>
            <a:r>
              <a:rPr lang="en-US" dirty="0"/>
              <a:t>How did the Seven Years War change the relationship between Britain and its colonies?</a:t>
            </a:r>
          </a:p>
        </p:txBody>
      </p:sp>
    </p:spTree>
    <p:extLst>
      <p:ext uri="{BB962C8B-B14F-4D97-AF65-F5344CB8AC3E}">
        <p14:creationId xmlns:p14="http://schemas.microsoft.com/office/powerpoint/2010/main" val="212531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Deep Roots of Revolution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ideas took root in the minds of American colonists by mid 18</a:t>
            </a:r>
            <a:r>
              <a:rPr lang="en-US" baseline="30000" dirty="0"/>
              <a:t>th</a:t>
            </a:r>
            <a:r>
              <a:rPr lang="en-US" dirty="0"/>
              <a:t> c. (not mutually exclusive)</a:t>
            </a:r>
          </a:p>
          <a:p>
            <a:pPr lvl="1"/>
            <a:r>
              <a:rPr lang="en-US" dirty="0"/>
              <a:t>Republicanism </a:t>
            </a:r>
            <a:r>
              <a:rPr lang="mr-IN" dirty="0"/>
              <a:t>–</a:t>
            </a:r>
            <a:r>
              <a:rPr lang="en-US" dirty="0"/>
              <a:t> all citizens work towards the common good, which trumps their private interests  </a:t>
            </a:r>
            <a:r>
              <a:rPr lang="en-US" dirty="0">
                <a:sym typeface="Wingdings"/>
              </a:rPr>
              <a:t> opposed authoritarian institutions</a:t>
            </a:r>
          </a:p>
          <a:p>
            <a:pPr lvl="1"/>
            <a:r>
              <a:rPr lang="en-US" dirty="0">
                <a:sym typeface="Wingdings"/>
              </a:rPr>
              <a:t>Radical Whigs </a:t>
            </a:r>
            <a:r>
              <a:rPr lang="mr-IN" dirty="0">
                <a:sym typeface="Wingdings"/>
              </a:rPr>
              <a:t>–</a:t>
            </a:r>
            <a:r>
              <a:rPr lang="en-US" dirty="0">
                <a:sym typeface="Wingdings"/>
              </a:rPr>
              <a:t> was a group of British political commentators who criticized the monarchy’s corruption and encouraged citizens to be vigilant against attempts to take away liberty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013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Mercantilism and Colonial Grievances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2229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System in which the crown expected the colonies to export raw materials and import manufactured goods from Britain </a:t>
            </a:r>
          </a:p>
          <a:p>
            <a:pPr lvl="1"/>
            <a:r>
              <a:rPr lang="en-US" dirty="0"/>
              <a:t>Georgia was only colony to be formally created by Britain </a:t>
            </a:r>
          </a:p>
          <a:p>
            <a:r>
              <a:rPr lang="en-US" dirty="0"/>
              <a:t>Britain saw colonists as “tenants”</a:t>
            </a:r>
          </a:p>
          <a:p>
            <a:r>
              <a:rPr lang="en-US" dirty="0"/>
              <a:t>Navigation Laws of 1650 </a:t>
            </a:r>
            <a:r>
              <a:rPr lang="mr-IN" dirty="0"/>
              <a:t>–</a:t>
            </a:r>
            <a:r>
              <a:rPr lang="en-US" dirty="0"/>
              <a:t> all goods coming out of colonies had to use British vessels </a:t>
            </a:r>
          </a:p>
          <a:p>
            <a:pPr lvl="1"/>
            <a:r>
              <a:rPr lang="en-US" dirty="0"/>
              <a:t>Aimed at hurting Dutch shippers</a:t>
            </a:r>
          </a:p>
          <a:p>
            <a:r>
              <a:rPr lang="en-US" dirty="0"/>
              <a:t>Laws not strictly enforced</a:t>
            </a:r>
          </a:p>
          <a:p>
            <a:r>
              <a:rPr lang="en-US" dirty="0"/>
              <a:t>Benefitted the colonies in some ways </a:t>
            </a:r>
          </a:p>
          <a:p>
            <a:pPr lvl="1"/>
            <a:r>
              <a:rPr lang="en-US" dirty="0"/>
              <a:t>But, most did not like the 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Era of Taxes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26271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Seven Years War = British debt</a:t>
            </a:r>
          </a:p>
          <a:p>
            <a:r>
              <a:rPr lang="en-US" dirty="0"/>
              <a:t>1763 </a:t>
            </a:r>
            <a:r>
              <a:rPr lang="mr-IN" dirty="0"/>
              <a:t>–</a:t>
            </a:r>
            <a:r>
              <a:rPr lang="en-US" dirty="0"/>
              <a:t> P.M. Grenville </a:t>
            </a:r>
            <a:r>
              <a:rPr lang="mr-IN" dirty="0"/>
              <a:t>–</a:t>
            </a:r>
            <a:r>
              <a:rPr lang="en-US" dirty="0"/>
              <a:t> ordered Navy to enforce Navigation Acts</a:t>
            </a:r>
          </a:p>
          <a:p>
            <a:r>
              <a:rPr lang="en-US" dirty="0"/>
              <a:t>1764 </a:t>
            </a:r>
            <a:r>
              <a:rPr lang="mr-IN" dirty="0"/>
              <a:t>–</a:t>
            </a:r>
            <a:r>
              <a:rPr lang="en-US" dirty="0"/>
              <a:t> Parliament passes the Sugar Act</a:t>
            </a:r>
          </a:p>
          <a:p>
            <a:pPr lvl="1"/>
            <a:r>
              <a:rPr lang="en-US" dirty="0"/>
              <a:t>Duty on foreign sugar imported from the West Indies </a:t>
            </a:r>
          </a:p>
          <a:p>
            <a:r>
              <a:rPr lang="en-US" dirty="0"/>
              <a:t>1765 </a:t>
            </a:r>
          </a:p>
          <a:p>
            <a:pPr lvl="1"/>
            <a:r>
              <a:rPr lang="en-US" dirty="0"/>
              <a:t>Quartering Act </a:t>
            </a:r>
            <a:r>
              <a:rPr lang="mr-IN" dirty="0"/>
              <a:t>–</a:t>
            </a:r>
            <a:r>
              <a:rPr lang="en-US" dirty="0"/>
              <a:t> provide food/quarters for British troops</a:t>
            </a:r>
          </a:p>
          <a:p>
            <a:pPr lvl="1"/>
            <a:r>
              <a:rPr lang="en-US" dirty="0"/>
              <a:t>Stamp Act </a:t>
            </a:r>
            <a:r>
              <a:rPr lang="mr-IN" dirty="0"/>
              <a:t>–</a:t>
            </a:r>
            <a:r>
              <a:rPr lang="en-US" dirty="0"/>
              <a:t> use stamped paper to certify payment of taxes on goods (newspapers, legal documents, diplomas)</a:t>
            </a:r>
          </a:p>
          <a:p>
            <a:pPr lvl="2"/>
            <a:r>
              <a:rPr lang="en-US" dirty="0"/>
              <a:t>Raise $ for new military force </a:t>
            </a:r>
          </a:p>
          <a:p>
            <a:r>
              <a:rPr lang="en-US" dirty="0"/>
              <a:t>Colonists begin to rebel </a:t>
            </a:r>
            <a:r>
              <a:rPr lang="en-US" dirty="0">
                <a:sym typeface="Wingdings"/>
              </a:rPr>
              <a:t> taxes go against their liberties 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4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Repeal of Stamp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0904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Stamp Act Congress, 1765</a:t>
            </a:r>
          </a:p>
          <a:p>
            <a:pPr lvl="1"/>
            <a:r>
              <a:rPr lang="en-US" dirty="0"/>
              <a:t>27 delegates from 9 colonies met in NYC</a:t>
            </a:r>
          </a:p>
          <a:p>
            <a:pPr lvl="1"/>
            <a:r>
              <a:rPr lang="en-US" dirty="0"/>
              <a:t>Drew up statement of rights and grievances </a:t>
            </a:r>
          </a:p>
          <a:p>
            <a:pPr lvl="1"/>
            <a:r>
              <a:rPr lang="en-US" dirty="0"/>
              <a:t>Requested King and Parliament to repeal</a:t>
            </a:r>
          </a:p>
          <a:p>
            <a:pPr lvl="1"/>
            <a:r>
              <a:rPr lang="en-US" dirty="0"/>
              <a:t>Meeting and request ignored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step toward intercolonial unity </a:t>
            </a:r>
          </a:p>
          <a:p>
            <a:pPr lvl="1"/>
            <a:r>
              <a:rPr lang="en-US" dirty="0"/>
              <a:t>Nonimportation agreements </a:t>
            </a:r>
            <a:r>
              <a:rPr lang="mr-IN" dirty="0"/>
              <a:t>–</a:t>
            </a:r>
            <a:r>
              <a:rPr lang="en-US" dirty="0"/>
              <a:t> colonists agree to not import British goods </a:t>
            </a:r>
          </a:p>
          <a:p>
            <a:pPr lvl="1"/>
            <a:r>
              <a:rPr lang="en-US" dirty="0"/>
              <a:t>Sons and Daughters of Liberty </a:t>
            </a:r>
          </a:p>
          <a:p>
            <a:r>
              <a:rPr lang="en-US" dirty="0"/>
              <a:t>1766 </a:t>
            </a:r>
            <a:r>
              <a:rPr lang="mr-IN" dirty="0"/>
              <a:t>–</a:t>
            </a:r>
            <a:r>
              <a:rPr lang="en-US" dirty="0"/>
              <a:t> Stamp Act repealed </a:t>
            </a:r>
          </a:p>
          <a:p>
            <a:r>
              <a:rPr lang="en-US" dirty="0"/>
              <a:t>Declaratory Act </a:t>
            </a:r>
            <a:r>
              <a:rPr lang="mr-IN" dirty="0"/>
              <a:t>–</a:t>
            </a:r>
            <a:r>
              <a:rPr lang="en-US" dirty="0"/>
              <a:t> reaffirmed England’s right to rule absolutely over the American colonies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07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BOSTON!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1767 </a:t>
            </a:r>
            <a:r>
              <a:rPr lang="mr-IN" dirty="0"/>
              <a:t>–</a:t>
            </a:r>
            <a:r>
              <a:rPr lang="en-US" dirty="0"/>
              <a:t> Townshend Acts </a:t>
            </a:r>
          </a:p>
          <a:p>
            <a:pPr lvl="1"/>
            <a:r>
              <a:rPr lang="en-US" dirty="0"/>
              <a:t>Tax on glass, white lead, paper, paint, tea</a:t>
            </a:r>
          </a:p>
          <a:p>
            <a:r>
              <a:rPr lang="en-US" dirty="0"/>
              <a:t>Colonists begin to rebel </a:t>
            </a:r>
            <a:r>
              <a:rPr lang="en-US" dirty="0">
                <a:sym typeface="Wingdings"/>
              </a:rPr>
              <a:t> Britain sent troops to create order (1768)</a:t>
            </a:r>
          </a:p>
          <a:p>
            <a:r>
              <a:rPr lang="en-US" dirty="0">
                <a:sym typeface="Wingdings"/>
              </a:rPr>
              <a:t>March 5, 1770, Boston Massacre </a:t>
            </a:r>
          </a:p>
          <a:p>
            <a:pPr lvl="1"/>
            <a:r>
              <a:rPr lang="en-US" dirty="0"/>
              <a:t>60 towns people/10 red coats </a:t>
            </a:r>
          </a:p>
          <a:p>
            <a:pPr lvl="1"/>
            <a:r>
              <a:rPr lang="en-US" dirty="0"/>
              <a:t>11 killed/wounded</a:t>
            </a:r>
          </a:p>
          <a:p>
            <a:r>
              <a:rPr lang="en-US" dirty="0"/>
              <a:t>Lord North, P.M. of Britain, forced to convince Parliament to repeal the Townshend Acts</a:t>
            </a:r>
          </a:p>
        </p:txBody>
      </p:sp>
    </p:spTree>
    <p:extLst>
      <p:ext uri="{BB962C8B-B14F-4D97-AF65-F5344CB8AC3E}">
        <p14:creationId xmlns:p14="http://schemas.microsoft.com/office/powerpoint/2010/main" val="352369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Committees of Correspondence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Created by American colonies in order to maintain communication </a:t>
            </a:r>
          </a:p>
          <a:p>
            <a:r>
              <a:rPr lang="en-US" dirty="0"/>
              <a:t>Samuel Adams </a:t>
            </a:r>
            <a:r>
              <a:rPr lang="mr-IN" dirty="0"/>
              <a:t>–</a:t>
            </a:r>
            <a:r>
              <a:rPr lang="en-US" dirty="0"/>
              <a:t> head of Sons of Liberty, created first committee of correspondence in MA (1772)</a:t>
            </a:r>
          </a:p>
          <a:p>
            <a:r>
              <a:rPr lang="en-US" dirty="0"/>
              <a:t>1773 </a:t>
            </a:r>
            <a:r>
              <a:rPr lang="mr-IN" dirty="0"/>
              <a:t>–</a:t>
            </a:r>
            <a:r>
              <a:rPr lang="en-US" dirty="0"/>
              <a:t> House of Burgesses </a:t>
            </a:r>
          </a:p>
          <a:p>
            <a:pPr lvl="1"/>
            <a:r>
              <a:rPr lang="en-US" dirty="0"/>
              <a:t>Propose that each colonial legislature appoint a standing committee for intercolonial correspondence </a:t>
            </a:r>
          </a:p>
          <a:p>
            <a:pPr lvl="1"/>
            <a:r>
              <a:rPr lang="en-US" dirty="0"/>
              <a:t>1 year, nearly all had joined</a:t>
            </a:r>
          </a:p>
        </p:txBody>
      </p:sp>
    </p:spTree>
    <p:extLst>
      <p:ext uri="{BB962C8B-B14F-4D97-AF65-F5344CB8AC3E}">
        <p14:creationId xmlns:p14="http://schemas.microsoft.com/office/powerpoint/2010/main" val="587913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BOSTON 2!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“Tea Tax” </a:t>
            </a:r>
            <a:r>
              <a:rPr lang="mr-IN" dirty="0"/>
              <a:t>–</a:t>
            </a:r>
            <a:r>
              <a:rPr lang="en-US" dirty="0"/>
              <a:t> 1773 </a:t>
            </a:r>
            <a:r>
              <a:rPr lang="mr-IN" dirty="0"/>
              <a:t>–</a:t>
            </a:r>
            <a:r>
              <a:rPr lang="en-US" dirty="0"/>
              <a:t> British East India Company </a:t>
            </a:r>
          </a:p>
          <a:p>
            <a:pPr lvl="1"/>
            <a:r>
              <a:rPr lang="en-US" dirty="0"/>
              <a:t>Surplus of tea </a:t>
            </a:r>
            <a:r>
              <a:rPr lang="en-US" dirty="0">
                <a:sym typeface="Wingdings"/>
              </a:rPr>
              <a:t> if company went under, London would lose millions</a:t>
            </a:r>
          </a:p>
          <a:p>
            <a:pPr lvl="1"/>
            <a:r>
              <a:rPr lang="en-US" dirty="0">
                <a:sym typeface="Wingdings"/>
              </a:rPr>
              <a:t>London gave them exclusive right to sell tea in America at a discount</a:t>
            </a:r>
          </a:p>
          <a:p>
            <a:pPr lvl="1"/>
            <a:r>
              <a:rPr lang="en-US" dirty="0">
                <a:sym typeface="Wingdings"/>
              </a:rPr>
              <a:t>Angered colonists who feared new tax, so they boycotted the tea</a:t>
            </a:r>
          </a:p>
          <a:p>
            <a:r>
              <a:rPr lang="en-US" dirty="0">
                <a:sym typeface="Wingdings"/>
              </a:rPr>
              <a:t>December 16, 1773 </a:t>
            </a:r>
            <a:r>
              <a:rPr lang="mr-IN" dirty="0">
                <a:sym typeface="Wingdings"/>
              </a:rPr>
              <a:t>–</a:t>
            </a:r>
            <a:r>
              <a:rPr lang="en-US" dirty="0">
                <a:sym typeface="Wingdings"/>
              </a:rPr>
              <a:t> Boston Tea Party </a:t>
            </a:r>
          </a:p>
          <a:p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3551963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112</TotalTime>
  <Words>728</Words>
  <Application>Microsoft Macintosh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Mangal</vt:lpstr>
      <vt:lpstr>Trebuchet MS</vt:lpstr>
      <vt:lpstr>Wingdings</vt:lpstr>
      <vt:lpstr>Berlin</vt:lpstr>
      <vt:lpstr>Chapter 7</vt:lpstr>
      <vt:lpstr>How did the Seven Years War change the relationship between Britain and its colonies?</vt:lpstr>
      <vt:lpstr>The Deep Roots of Revolution </vt:lpstr>
      <vt:lpstr>Mercantilism and Colonial Grievances</vt:lpstr>
      <vt:lpstr>The Era of Taxes</vt:lpstr>
      <vt:lpstr>Repeal of Stamp Act</vt:lpstr>
      <vt:lpstr>BOSTON!</vt:lpstr>
      <vt:lpstr>Committees of Correspondence</vt:lpstr>
      <vt:lpstr>BOSTON 2!</vt:lpstr>
      <vt:lpstr>Intolerable Acts</vt:lpstr>
      <vt:lpstr>1st Continental Congress</vt:lpstr>
      <vt:lpstr>British Strengths and Weaknesses </vt:lpstr>
      <vt:lpstr>American Strengths and Weaknesses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Jessica Parfitt</dc:creator>
  <cp:lastModifiedBy>Jessica Parfitt</cp:lastModifiedBy>
  <cp:revision>12</cp:revision>
  <dcterms:created xsi:type="dcterms:W3CDTF">2017-09-05T00:06:09Z</dcterms:created>
  <dcterms:modified xsi:type="dcterms:W3CDTF">2018-09-17T03:04:38Z</dcterms:modified>
</cp:coreProperties>
</file>