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-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7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1B531C78-15CB-431A-B67C-031CE982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2" r="14748"/>
          <a:stretch/>
        </p:blipFill>
        <p:spPr>
          <a:xfrm>
            <a:off x="20" y="-839"/>
            <a:ext cx="9143980" cy="6858000"/>
          </a:xfrm>
          <a:prstGeom prst="rect">
            <a:avLst/>
          </a:prstGeom>
        </p:spPr>
      </p:pic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902" y="1267730"/>
            <a:ext cx="7182197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1BA27-9D14-0B40-AF18-28965250B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349" y="2091263"/>
            <a:ext cx="6487303" cy="2590800"/>
          </a:xfrm>
        </p:spPr>
        <p:txBody>
          <a:bodyPr>
            <a:normAutofit/>
          </a:bodyPr>
          <a:lstStyle/>
          <a:p>
            <a:r>
              <a:rPr lang="en-US" dirty="0"/>
              <a:t>Period 2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06B44-60F4-3948-AE72-A6C3C7922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8347" y="4682062"/>
            <a:ext cx="6489591" cy="457201"/>
          </a:xfrm>
        </p:spPr>
        <p:txBody>
          <a:bodyPr>
            <a:normAutofit/>
          </a:bodyPr>
          <a:lstStyle/>
          <a:p>
            <a:r>
              <a:rPr lang="en-US" dirty="0"/>
              <a:t>1607 - 1754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7635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6365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7635" y="1913025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87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CFB609-BCB5-48F3-A772-96674F30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3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51B70-2108-41BA-AC72-B834434C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506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0FE9D-DD10-4C4A-8503-63965757A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9" r="22360" b="2"/>
          <a:stretch/>
        </p:blipFill>
        <p:spPr>
          <a:xfrm>
            <a:off x="-1398" y="10"/>
            <a:ext cx="4943474" cy="3355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7EC7E-DB55-6A40-90B4-E3EB95EEA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 r="3" b="3"/>
          <a:stretch/>
        </p:blipFill>
        <p:spPr>
          <a:xfrm>
            <a:off x="-1" y="3509434"/>
            <a:ext cx="4943474" cy="3348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2369D4-64C4-40CA-B2FC-743453FA2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3979" y="643464"/>
            <a:ext cx="3107873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D138D-C229-40D8-842E-020743C0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023" y="806860"/>
            <a:ext cx="2859786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AEF24-B93C-594A-AE79-29B44DAFC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3478" y="1600200"/>
            <a:ext cx="2428876" cy="3054847"/>
          </a:xfrm>
        </p:spPr>
        <p:txBody>
          <a:bodyPr>
            <a:normAutofit/>
          </a:bodyPr>
          <a:lstStyle/>
          <a:p>
            <a:r>
              <a:rPr lang="en-US" sz="3300"/>
              <a:t>Colonial Society &amp; 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B3556-10E1-9F44-BA79-3DF7DB6B0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3478" y="4746488"/>
            <a:ext cx="2428875" cy="102185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1BAE5E-7CC8-40AD-9A7E-0469E2440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826" y="640856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1E6AB6-0657-4BF2-816B-443C9809C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3551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93DB97-1EF9-40FC-9DAC-B23D64696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281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D9D93B-46F0-47D0-9A9E-8E60DA3FA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3551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10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54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147" y="643464"/>
            <a:ext cx="3107873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190" y="806860"/>
            <a:ext cx="2859786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53B83E-70D8-B448-AC83-EBFB98990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369" y="1559768"/>
            <a:ext cx="2233711" cy="3135379"/>
          </a:xfrm>
        </p:spPr>
        <p:txBody>
          <a:bodyPr>
            <a:normAutofit/>
          </a:bodyPr>
          <a:lstStyle/>
          <a:p>
            <a:r>
              <a:rPr lang="en-US" sz="2300">
                <a:solidFill>
                  <a:schemeClr val="bg1"/>
                </a:solidFill>
              </a:rPr>
              <a:t>How and why did the four regions of the British colonies develop differently?</a:t>
            </a:r>
            <a:br>
              <a:rPr lang="en-US" sz="2300">
                <a:solidFill>
                  <a:schemeClr val="bg1"/>
                </a:solidFill>
              </a:rPr>
            </a:br>
            <a:endParaRPr lang="en-US" sz="23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5994" y="640856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8044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112BD7-83B0-264D-9FB4-496C8E5EB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927" y="1859157"/>
            <a:ext cx="4651679" cy="31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52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8B97419-BD60-419D-B1E8-D6AB544F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5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705FD-A371-4FB1-B9F4-8CC8561B2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02" y="643464"/>
            <a:ext cx="4701870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FDB7CF-C9F4-4FC4-BA73-DD25E033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587" y="809244"/>
            <a:ext cx="44577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ED4F2-1B3D-B741-9AA3-111E95807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724" y="1559768"/>
            <a:ext cx="3801426" cy="3135379"/>
          </a:xfrm>
        </p:spPr>
        <p:txBody>
          <a:bodyPr>
            <a:normAutofit/>
          </a:bodyPr>
          <a:lstStyle/>
          <a:p>
            <a:r>
              <a:rPr lang="en-US" sz="5200"/>
              <a:t>Why Explore Now?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14C47-B05C-7C41-BC2B-EFE6D21E9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724" y="4708186"/>
            <a:ext cx="3801426" cy="120683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What caused the different European nations to begin their exploration at this time?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464B5A-6CA7-49C3-AA06-0C34ECD71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3347" y="640856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A5AE0E-5E00-43A8-AE32-56F0602D7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9907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1C4BFB-8480-4B9A-81A9-81BCD0125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6780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A9A6BF-77D8-4E38-83F2-8D3DDB108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99072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C299671-62D9-4DE2-8E0D-C73B8262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041" y="0"/>
            <a:ext cx="347700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B6C43-8AA3-374F-A147-F17A351FF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0" r="2" b="4778"/>
          <a:stretch/>
        </p:blipFill>
        <p:spPr>
          <a:xfrm>
            <a:off x="5666874" y="1"/>
            <a:ext cx="3477126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B68AF-B544-EB45-B55C-E630A9C86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7" b="1"/>
          <a:stretch/>
        </p:blipFill>
        <p:spPr>
          <a:xfrm>
            <a:off x="5666826" y="2286001"/>
            <a:ext cx="3477174" cy="2286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6261ACF-AE54-4A8F-976C-B44F3C7DF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6994" y="2305901"/>
            <a:ext cx="3477006" cy="0"/>
          </a:xfrm>
          <a:prstGeom prst="line">
            <a:avLst/>
          </a:prstGeom>
          <a:ln w="317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F29CB1-5B1A-DA4C-90F8-31E81B304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3" r="8392" b="-5"/>
          <a:stretch/>
        </p:blipFill>
        <p:spPr>
          <a:xfrm>
            <a:off x="5666826" y="4572000"/>
            <a:ext cx="3477174" cy="2286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0B1F94-7F89-4CF6-82EC-F5D916C77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6994" y="4572000"/>
            <a:ext cx="3477006" cy="0"/>
          </a:xfrm>
          <a:prstGeom prst="line">
            <a:avLst/>
          </a:prstGeom>
          <a:ln w="317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466A7D-DCCA-4929-A323-1EB991B44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6826" y="0"/>
            <a:ext cx="0" cy="6858000"/>
          </a:xfrm>
          <a:prstGeom prst="line">
            <a:avLst/>
          </a:prstGeom>
          <a:ln w="317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0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F455B7-514F-4326-8EA9-442D7F26C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9C548-0579-4864-92A3-093842E8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4224F0-9A4A-420C-82F8-2B67484DB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506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26E2A-77E8-314C-A309-A1D4FEE2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26" y="806144"/>
            <a:ext cx="5098678" cy="52027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525A5F-CDD4-4EB3-9187-2A0E9EA1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3979" y="643464"/>
            <a:ext cx="3107873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8F5B423-DA6A-4E80-B3CA-549A442C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023" y="806860"/>
            <a:ext cx="2859786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C5DD0-3026-DA4F-8470-BBBE2B0A1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7918" y="1559768"/>
            <a:ext cx="2233711" cy="3135379"/>
          </a:xfrm>
        </p:spPr>
        <p:txBody>
          <a:bodyPr>
            <a:normAutofit/>
          </a:bodyPr>
          <a:lstStyle/>
          <a:p>
            <a:r>
              <a:rPr lang="en-US" sz="2000"/>
              <a:t>How did the Spanish, French, &amp; English colonies differ in their development &amp; expansion?  Why?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296B3D-0341-AE41-B573-BB11D0B87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918" y="4746686"/>
            <a:ext cx="2233712" cy="992223"/>
          </a:xfrm>
        </p:spPr>
        <p:txBody>
          <a:bodyPr>
            <a:normAutofit/>
          </a:bodyPr>
          <a:lstStyle/>
          <a:p>
            <a:endParaRPr lang="en-US" sz="1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8170B5-3ECC-493B-85FA-6905971AD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826" y="640856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DD37B8-B6EA-49DC-90EF-F4E359454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3551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0F7FF8-41E5-4585-AFDC-54EA8B275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281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E2A71D-F8BA-4E4F-88A8-1F5FD5DF1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3551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68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54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147" y="643464"/>
            <a:ext cx="3107873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190" y="806860"/>
            <a:ext cx="2859786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B603A-594E-604B-8D91-42FD69040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369" y="1559768"/>
            <a:ext cx="2233711" cy="313537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How did Environment &amp; Geography affect the development of the 13 colonies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4C18F-75B8-8140-9A4B-FEAE78A60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369" y="4708186"/>
            <a:ext cx="2233712" cy="992223"/>
          </a:xfrm>
        </p:spPr>
        <p:txBody>
          <a:bodyPr>
            <a:norm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5994" y="640856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8044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FF2F47-0A13-0642-9DCF-2200FF2A6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/>
          <a:stretch/>
        </p:blipFill>
        <p:spPr>
          <a:xfrm>
            <a:off x="3724063" y="645847"/>
            <a:ext cx="5009675" cy="556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87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DE9B99-ADEF-4DA4-A716-52D0A8BE5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20860D-8992-496E-BC22-8450E344B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" y="374904"/>
            <a:ext cx="858621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0862" y="457200"/>
            <a:ext cx="6400235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9350" y="621793"/>
            <a:ext cx="6149085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469AD-4F11-9B4F-8129-72991D389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462" y="881210"/>
            <a:ext cx="5563443" cy="15170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cap="none" spc="0" dirty="0">
                <a:solidFill>
                  <a:schemeClr val="tx1"/>
                </a:solidFill>
              </a:rPr>
              <a:t>Transatlantic Trade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0E769-9787-3B49-BB3C-4FFC5C1C8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3462" y="2626840"/>
            <a:ext cx="5433827" cy="3131777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r>
              <a:rPr lang="en-US" dirty="0">
                <a:solidFill>
                  <a:schemeClr val="tx1"/>
                </a:solidFill>
              </a:rPr>
              <a:t>What was it?</a:t>
            </a:r>
          </a:p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r>
              <a:rPr lang="en-US" dirty="0">
                <a:solidFill>
                  <a:schemeClr val="tx1"/>
                </a:solidFill>
              </a:rPr>
              <a:t>Who was involved?</a:t>
            </a:r>
          </a:p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r>
              <a:rPr lang="en-US" dirty="0">
                <a:solidFill>
                  <a:schemeClr val="tx1"/>
                </a:solidFill>
              </a:rPr>
              <a:t>How did it affect the relationship between the different European nations?</a:t>
            </a:r>
          </a:p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r>
              <a:rPr lang="en-US" dirty="0">
                <a:solidFill>
                  <a:schemeClr val="tx1"/>
                </a:solidFill>
              </a:rPr>
              <a:t>How did it affect the relationship between the American Indians and the Europeans?</a:t>
            </a:r>
          </a:p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r>
              <a:rPr lang="en-US" dirty="0">
                <a:solidFill>
                  <a:schemeClr val="tx1"/>
                </a:solidFill>
              </a:rPr>
              <a:t>How did it affect the British colonies?</a:t>
            </a:r>
          </a:p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r>
              <a:rPr lang="en-US" dirty="0">
                <a:solidFill>
                  <a:schemeClr val="tx1"/>
                </a:solidFill>
              </a:rPr>
              <a:t>What role does it play in the development and spread of the slave trade?</a:t>
            </a:r>
          </a:p>
          <a:p>
            <a:pPr indent="-182880" algn="l">
              <a:spcAft>
                <a:spcPts val="600"/>
              </a:spcAft>
              <a:buFont typeface="Garamond" pitchFamily="18" charset="0"/>
              <a:buChar char="◦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0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" y="374904"/>
            <a:ext cx="858621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C6956-0A2F-F248-9FF9-10CDB6E0E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11" b="832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0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9C384-344A-D447-B936-1E807445C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902" y="1267730"/>
            <a:ext cx="7182197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E13AB-E051-F24A-962F-A792928DB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149" y="2091263"/>
            <a:ext cx="6489703" cy="1249544"/>
          </a:xfrm>
        </p:spPr>
        <p:txBody>
          <a:bodyPr>
            <a:normAutofit/>
          </a:bodyPr>
          <a:lstStyle/>
          <a:p>
            <a:r>
              <a:rPr lang="en-US" sz="2400" dirty="0"/>
              <a:t>Interactions between American Indians and Europeans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FC5DF-449C-CD4C-A906-5DFE79F7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7149" y="3643313"/>
            <a:ext cx="6491400" cy="14370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How did interactions between the various European nations and American Indians differ?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Why did they change over time?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89794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6F8BC1-ACA4-4544-8CEB-6F686A25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C8A83-ECE4-3A49-B59E-21A6D2A09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46" r="16391"/>
          <a:stretch/>
        </p:blipFill>
        <p:spPr>
          <a:xfrm>
            <a:off x="20" y="10"/>
            <a:ext cx="4249875" cy="3428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9895" y="0"/>
            <a:ext cx="4894104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8671" y="320040"/>
            <a:ext cx="4416552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573CA-B4EB-AC4F-8F2C-5B191F147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8396" y="1348844"/>
            <a:ext cx="4057101" cy="30427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Slavery in the British Colonies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A1A8F-DA92-8D49-B50F-D3451C60E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8396" y="3871913"/>
            <a:ext cx="4057101" cy="176112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How and why did slavery expand into the colonies?</a:t>
            </a:r>
          </a:p>
          <a:p>
            <a:r>
              <a:rPr lang="en-US" sz="2400" dirty="0">
                <a:solidFill>
                  <a:schemeClr val="tx1"/>
                </a:solidFill>
              </a:rPr>
              <a:t>What effects did it have on the colonies?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How did the Africans respond to slavery?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20F0A-EA20-D242-9A1D-8CD9E3791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2" r="33038" b="1"/>
          <a:stretch/>
        </p:blipFill>
        <p:spPr>
          <a:xfrm>
            <a:off x="20" y="3429000"/>
            <a:ext cx="42498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" y="374904"/>
            <a:ext cx="858621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9D868-4B92-1346-817E-22780C83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36701"/>
            <a:ext cx="8178799" cy="47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49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242E"/>
      </a:dk2>
      <a:lt2>
        <a:srgbClr val="E8E6E2"/>
      </a:lt2>
      <a:accent1>
        <a:srgbClr val="94A4C5"/>
      </a:accent1>
      <a:accent2>
        <a:srgbClr val="847FBA"/>
      </a:accent2>
      <a:accent3>
        <a:srgbClr val="AF96C6"/>
      </a:accent3>
      <a:accent4>
        <a:srgbClr val="B67FBA"/>
      </a:accent4>
      <a:accent5>
        <a:srgbClr val="C593B4"/>
      </a:accent5>
      <a:accent6>
        <a:srgbClr val="BA7F8D"/>
      </a:accent6>
      <a:hlink>
        <a:srgbClr val="938059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Macintosh PowerPoint</Application>
  <PresentationFormat>On-screen Show (4:3)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Garamond</vt:lpstr>
      <vt:lpstr>SavonVTI</vt:lpstr>
      <vt:lpstr>Period 2 Overview</vt:lpstr>
      <vt:lpstr>Why Explore Now?</vt:lpstr>
      <vt:lpstr>How did the Spanish, French, &amp; English colonies differ in their development &amp; expansion?  Why?</vt:lpstr>
      <vt:lpstr>How did Environment &amp; Geography affect the development of the 13 colonies</vt:lpstr>
      <vt:lpstr>Transatlantic Trade</vt:lpstr>
      <vt:lpstr>PowerPoint Presentation</vt:lpstr>
      <vt:lpstr>Interactions between American Indians and Europeans </vt:lpstr>
      <vt:lpstr>Slavery in the British Colonies</vt:lpstr>
      <vt:lpstr>PowerPoint Presentation</vt:lpstr>
      <vt:lpstr>Colonial Society &amp; Culture</vt:lpstr>
      <vt:lpstr>How and why did the four regions of the British colonies develop differently?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 2 Overview</dc:title>
  <dc:creator>Jessica Parfitt</dc:creator>
  <cp:lastModifiedBy>Jessica Parfitt</cp:lastModifiedBy>
  <cp:revision>1</cp:revision>
  <dcterms:created xsi:type="dcterms:W3CDTF">2019-08-07T00:32:34Z</dcterms:created>
  <dcterms:modified xsi:type="dcterms:W3CDTF">2019-08-07T00:33:12Z</dcterms:modified>
</cp:coreProperties>
</file>