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5"/>
  </p:normalViewPr>
  <p:slideViewPr>
    <p:cSldViewPr snapToGrid="0" snapToObjects="1">
      <p:cViewPr varScale="1">
        <p:scale>
          <a:sx n="73" d="100"/>
          <a:sy n="73" d="100"/>
        </p:scale>
        <p:origin x="18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589882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906359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292" y="2268787"/>
            <a:ext cx="3966114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C3CC-DC14-4442-B487-29B2C4C8205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7D4F8CA2-D91E-E64D-832F-2691794217B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641440" y="3262168"/>
            <a:ext cx="311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8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885350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792" y="2049878"/>
            <a:ext cx="5723414" cy="40000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C3CC-DC14-4442-B487-29B2C4C8205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8CA2-D91E-E64D-832F-269179421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7688343" y="480678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317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4598" y="970410"/>
            <a:ext cx="4715441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C3CC-DC14-4442-B487-29B2C4C8205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8CA2-D91E-E64D-832F-269179421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3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C3CC-DC14-4442-B487-29B2C4C8205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8CA2-D91E-E64D-832F-2691794217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18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99028"/>
            <a:ext cx="5967420" cy="1372971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131" y="2272143"/>
            <a:ext cx="5803294" cy="926885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C3CC-DC14-4442-B487-29B2C4C8205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8CA2-D91E-E64D-832F-2691794217B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44924" y="3023993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51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426" y="805818"/>
            <a:ext cx="5882780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3993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679" y="2056800"/>
            <a:ext cx="2859527" cy="3993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C3CC-DC14-4442-B487-29B2C4C8205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8CA2-D91E-E64D-832F-2691794217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9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589" y="805818"/>
            <a:ext cx="5880617" cy="10770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589" y="2054563"/>
            <a:ext cx="2857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2510" y="2851330"/>
            <a:ext cx="2858443" cy="3198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679" y="2054563"/>
            <a:ext cx="285952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680" y="2851330"/>
            <a:ext cx="2859526" cy="3198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C3CC-DC14-4442-B487-29B2C4C8205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8CA2-D91E-E64D-832F-269179421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0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C3CC-DC14-4442-B487-29B2C4C8205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8CA2-D91E-E64D-832F-269179421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2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C3CC-DC14-4442-B487-29B2C4C8205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8CA2-D91E-E64D-832F-269179421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9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83" y="1296618"/>
            <a:ext cx="2120703" cy="1889075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38" y="805818"/>
            <a:ext cx="375566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2" y="3186155"/>
            <a:ext cx="2120703" cy="238639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C3CC-DC14-4442-B487-29B2C4C8205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8CA2-D91E-E64D-832F-269179421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7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2987" y="3229"/>
            <a:ext cx="3727769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71" y="1296618"/>
            <a:ext cx="2603212" cy="188630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4" y="3182928"/>
            <a:ext cx="2603794" cy="238639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C3CC-DC14-4442-B487-29B2C4C8205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8CA2-D91E-E64D-832F-269179421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2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60" y="2912532"/>
            <a:ext cx="7772939" cy="3945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236" y="2049878"/>
            <a:ext cx="5713092" cy="40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728C3CC-DC14-4442-B487-29B2C4C8205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136" y="1645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F8CA2-D91E-E64D-832F-269179421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375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751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322576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0048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1752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C5CD3-BD91-D24B-AFB4-F170623D43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Period 3</a:t>
            </a:r>
            <a:br>
              <a:rPr lang="en-US" dirty="0"/>
            </a:br>
            <a:r>
              <a:rPr lang="en-US" dirty="0"/>
              <a:t>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3FA02-040A-8E44-9151-CA2562F5D8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1754-1800</a:t>
            </a:r>
          </a:p>
        </p:txBody>
      </p:sp>
    </p:spTree>
    <p:extLst>
      <p:ext uri="{BB962C8B-B14F-4D97-AF65-F5344CB8AC3E}">
        <p14:creationId xmlns:p14="http://schemas.microsoft.com/office/powerpoint/2010/main" val="3161583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28D19-84C7-054C-BF10-795D13D34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3.8 Explain the differing ideological positions on the structure and function of the federal government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2858D-E5C4-424D-9942-9FA745E1C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65406" y="2056799"/>
            <a:ext cx="2855547" cy="4484677"/>
          </a:xfrm>
        </p:spPr>
        <p:txBody>
          <a:bodyPr>
            <a:noAutofit/>
          </a:bodyPr>
          <a:lstStyle/>
          <a:p>
            <a:r>
              <a:rPr lang="en-US" sz="1300" dirty="0"/>
              <a:t>Who were the Antifederalists?  What did they believe in?  Who usually was an Antifederalist?  Why?</a:t>
            </a:r>
          </a:p>
          <a:p>
            <a:r>
              <a:rPr lang="en-US" sz="1300" dirty="0"/>
              <a:t>Who were the Federalists?  What did they believe in?  Who usually was an Federalist?  Why?</a:t>
            </a:r>
          </a:p>
          <a:p>
            <a:r>
              <a:rPr lang="en-US" sz="1300" dirty="0"/>
              <a:t>Over what specific topics did they disagree?  In what ways did they compromise?</a:t>
            </a:r>
          </a:p>
          <a:p>
            <a:r>
              <a:rPr lang="en-US" sz="1300" dirty="0"/>
              <a:t>What role did Thomas Jefferson and Alexander Hamilton (most notably) play in these debates?</a:t>
            </a:r>
          </a:p>
          <a:p>
            <a:r>
              <a:rPr lang="en-US" sz="1300" dirty="0"/>
              <a:t>Theme - PCE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3DBD9-F406-4448-B975-8682CC8C3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4679" y="2056799"/>
            <a:ext cx="2859527" cy="4256077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Enlightenment </a:t>
            </a:r>
          </a:p>
          <a:p>
            <a:r>
              <a:rPr lang="en-US" dirty="0"/>
              <a:t>Founding Fathers </a:t>
            </a:r>
          </a:p>
          <a:p>
            <a:r>
              <a:rPr lang="en-US" dirty="0"/>
              <a:t>Articles of Confederation </a:t>
            </a:r>
          </a:p>
          <a:p>
            <a:r>
              <a:rPr lang="en-US" dirty="0"/>
              <a:t>Federalists &amp; Antifederalists </a:t>
            </a:r>
          </a:p>
          <a:p>
            <a:r>
              <a:rPr lang="en-US" dirty="0"/>
              <a:t>Loose and Strict interpterion of the Constitution </a:t>
            </a:r>
          </a:p>
          <a:p>
            <a:r>
              <a:rPr lang="en-US" dirty="0"/>
              <a:t>Constitutional Convention </a:t>
            </a:r>
          </a:p>
          <a:p>
            <a:r>
              <a:rPr lang="en-US" dirty="0"/>
              <a:t>Checks and Balances</a:t>
            </a:r>
          </a:p>
          <a:p>
            <a:r>
              <a:rPr lang="en-US" dirty="0"/>
              <a:t>Bill of Rights </a:t>
            </a:r>
          </a:p>
          <a:p>
            <a:r>
              <a:rPr lang="en-US" dirty="0"/>
              <a:t>Great Compromise </a:t>
            </a:r>
          </a:p>
          <a:p>
            <a:r>
              <a:rPr lang="en-US" dirty="0"/>
              <a:t>National Bank </a:t>
            </a:r>
          </a:p>
          <a:p>
            <a:r>
              <a:rPr lang="en-US" dirty="0"/>
              <a:t>Washington’s Farewell Address </a:t>
            </a:r>
          </a:p>
          <a:p>
            <a:r>
              <a:rPr lang="en-US" dirty="0"/>
              <a:t>Alien and Sedition Acts</a:t>
            </a:r>
          </a:p>
          <a:p>
            <a:r>
              <a:rPr lang="en-US" dirty="0"/>
              <a:t>Kentucky &amp; Virginia Resolutions </a:t>
            </a:r>
          </a:p>
        </p:txBody>
      </p:sp>
    </p:spTree>
    <p:extLst>
      <p:ext uri="{BB962C8B-B14F-4D97-AF65-F5344CB8AC3E}">
        <p14:creationId xmlns:p14="http://schemas.microsoft.com/office/powerpoint/2010/main" val="866037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FA4C-5736-D147-B0C6-88CC5B123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3.9 Explain the continuities and changes in the structure and functions of the government with the ratification of the Constitution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E8242-5269-7A4B-BA72-F644C3F99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61426" y="2320569"/>
            <a:ext cx="2855547" cy="399314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What were the major flaws with the Articles of Confederation?</a:t>
            </a:r>
          </a:p>
          <a:p>
            <a:r>
              <a:rPr lang="en-US" dirty="0"/>
              <a:t>What were the major debates at the Constitutional convention?</a:t>
            </a:r>
          </a:p>
          <a:p>
            <a:r>
              <a:rPr lang="en-US" dirty="0"/>
              <a:t>What is the electoral college and why do we use it?</a:t>
            </a:r>
          </a:p>
          <a:p>
            <a:r>
              <a:rPr lang="en-US" dirty="0"/>
              <a:t>What is the significance of the Great Compromise? The 3/5s Compromise?</a:t>
            </a:r>
          </a:p>
          <a:p>
            <a:r>
              <a:rPr lang="en-US" dirty="0"/>
              <a:t>What is the significance of the Bill of Rights?  Why were those specific rights protected?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Theme - PCE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0E7C27-CBD4-5045-9ACD-A341704D4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4679" y="2320569"/>
            <a:ext cx="2859527" cy="399314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Articles of Confederation </a:t>
            </a:r>
          </a:p>
          <a:p>
            <a:r>
              <a:rPr lang="en-US" dirty="0"/>
              <a:t>Shay’s Rebellion</a:t>
            </a:r>
          </a:p>
          <a:p>
            <a:r>
              <a:rPr lang="en-US" dirty="0"/>
              <a:t>Whiskey Rebellion </a:t>
            </a:r>
          </a:p>
          <a:p>
            <a:r>
              <a:rPr lang="en-US" dirty="0"/>
              <a:t>Land Ordinances </a:t>
            </a:r>
          </a:p>
          <a:p>
            <a:r>
              <a:rPr lang="en-US" dirty="0"/>
              <a:t>Bill of Rights </a:t>
            </a:r>
          </a:p>
          <a:p>
            <a:r>
              <a:rPr lang="en-US" dirty="0"/>
              <a:t>Debates &amp; Compromises of the Constitutional Convention </a:t>
            </a:r>
          </a:p>
          <a:p>
            <a:r>
              <a:rPr lang="en-US" dirty="0"/>
              <a:t>Electoral College </a:t>
            </a:r>
          </a:p>
          <a:p>
            <a:r>
              <a:rPr lang="en-US" dirty="0"/>
              <a:t>National Bank </a:t>
            </a:r>
          </a:p>
          <a:p>
            <a:r>
              <a:rPr lang="en-US" dirty="0"/>
              <a:t>Tariffs &amp; taxes </a:t>
            </a:r>
          </a:p>
          <a:p>
            <a:r>
              <a:rPr lang="en-US" dirty="0"/>
              <a:t>Bicameral vs Unicameral  </a:t>
            </a:r>
          </a:p>
        </p:txBody>
      </p:sp>
    </p:spTree>
    <p:extLst>
      <p:ext uri="{BB962C8B-B14F-4D97-AF65-F5344CB8AC3E}">
        <p14:creationId xmlns:p14="http://schemas.microsoft.com/office/powerpoint/2010/main" val="990592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41465-31CC-674E-AB53-E820C9E40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3.10A Explain how and why competition intensified conflicts among peoples and nations from 1754 to 1800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DA6EF-EE9A-6F47-9E2C-FE8D3299EE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led to increased conflict between Britain, France, and Spain in the mid-1700s?</a:t>
            </a:r>
          </a:p>
          <a:p>
            <a:endParaRPr lang="en-US" dirty="0"/>
          </a:p>
          <a:p>
            <a:r>
              <a:rPr lang="en-US" dirty="0"/>
              <a:t>Theme - WOR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593CC-06EB-2C4C-A60B-B47A884935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Seven Years’ War</a:t>
            </a:r>
          </a:p>
          <a:p>
            <a:r>
              <a:rPr lang="en-US" dirty="0"/>
              <a:t>Salutary Neglect </a:t>
            </a:r>
          </a:p>
          <a:p>
            <a:r>
              <a:rPr lang="en-US" dirty="0"/>
              <a:t>Treaty of Paris (1763)</a:t>
            </a:r>
          </a:p>
          <a:p>
            <a:r>
              <a:rPr lang="en-US" dirty="0"/>
              <a:t>Proclamation of 1763</a:t>
            </a:r>
          </a:p>
        </p:txBody>
      </p:sp>
    </p:spTree>
    <p:extLst>
      <p:ext uri="{BB962C8B-B14F-4D97-AF65-F5344CB8AC3E}">
        <p14:creationId xmlns:p14="http://schemas.microsoft.com/office/powerpoint/2010/main" val="1134376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009DE-4E29-FD4F-9B92-31974DA0A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3.10B Explain how and why political ideas, institutions, and party systems developed and changed in the new republic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5B2D0-37EF-5F41-B9D1-2B5562AEC7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4414338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What ideas led to the growing sense of independence in the colonies?</a:t>
            </a:r>
          </a:p>
          <a:p>
            <a:r>
              <a:rPr lang="en-US" dirty="0"/>
              <a:t>What ideas guided the process of nationhood after the Revolution?</a:t>
            </a:r>
          </a:p>
          <a:p>
            <a:r>
              <a:rPr lang="en-US" dirty="0"/>
              <a:t>What kind of democracy is the United States?</a:t>
            </a:r>
          </a:p>
          <a:p>
            <a:r>
              <a:rPr lang="en-US" dirty="0"/>
              <a:t>What does it mean to be an American citizen at this time?</a:t>
            </a:r>
          </a:p>
          <a:p>
            <a:r>
              <a:rPr lang="en-US" dirty="0"/>
              <a:t>To what extent is debate an important feature of a healthy republic?</a:t>
            </a:r>
          </a:p>
          <a:p>
            <a:r>
              <a:rPr lang="en-US" dirty="0"/>
              <a:t>Theme - WOR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56A88-54C4-5E47-8DC8-1B0A08B05E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Enlightenment </a:t>
            </a:r>
          </a:p>
          <a:p>
            <a:r>
              <a:rPr lang="en-US" dirty="0"/>
              <a:t>John Locke</a:t>
            </a:r>
          </a:p>
          <a:p>
            <a:r>
              <a:rPr lang="en-US" i="1" dirty="0"/>
              <a:t>Common Sense, </a:t>
            </a:r>
            <a:r>
              <a:rPr lang="en-US" dirty="0"/>
              <a:t>Thomas Paine </a:t>
            </a:r>
          </a:p>
          <a:p>
            <a:r>
              <a:rPr lang="en-US" dirty="0"/>
              <a:t>Deism </a:t>
            </a:r>
          </a:p>
          <a:p>
            <a:r>
              <a:rPr lang="en-US" dirty="0"/>
              <a:t>Political factions and political parties </a:t>
            </a:r>
          </a:p>
          <a:p>
            <a:r>
              <a:rPr lang="en-US" dirty="0"/>
              <a:t>The Federalist and Antifederalist papers </a:t>
            </a:r>
          </a:p>
          <a:p>
            <a:r>
              <a:rPr lang="en-US" dirty="0"/>
              <a:t>Federalists &amp; Antifederalists</a:t>
            </a:r>
          </a:p>
          <a:p>
            <a:r>
              <a:rPr lang="en-US" dirty="0"/>
              <a:t>Washington's Farewell Address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18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1987B-9B30-304B-BAD4-19755C082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3.11 Explain the continuities and changes in American culture from 1754 to 1800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F583A-AA91-B147-A25E-F82DE0AEB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there a unified culture in the colonies before the Revolution?  In what ways was there?  In what ways were they still very separate?</a:t>
            </a:r>
          </a:p>
          <a:p>
            <a:r>
              <a:rPr lang="en-US" dirty="0"/>
              <a:t>How did the colonies begin to </a:t>
            </a:r>
            <a:r>
              <a:rPr lang="en-US" dirty="0" err="1"/>
              <a:t>unifiy</a:t>
            </a:r>
            <a:r>
              <a:rPr lang="en-US" dirty="0"/>
              <a:t> during the Seven Years’ War?</a:t>
            </a:r>
          </a:p>
          <a:p>
            <a:r>
              <a:rPr lang="en-US" dirty="0"/>
              <a:t>In what ways had America established a shared national identity during and after the Revolution?</a:t>
            </a:r>
          </a:p>
          <a:p>
            <a:r>
              <a:rPr lang="en-US" dirty="0"/>
              <a:t>Who was excluded?  Why?</a:t>
            </a:r>
          </a:p>
          <a:p>
            <a:r>
              <a:rPr lang="en-US" dirty="0"/>
              <a:t>Theme - ARC</a:t>
            </a:r>
          </a:p>
        </p:txBody>
      </p:sp>
    </p:spTree>
    <p:extLst>
      <p:ext uri="{BB962C8B-B14F-4D97-AF65-F5344CB8AC3E}">
        <p14:creationId xmlns:p14="http://schemas.microsoft.com/office/powerpoint/2010/main" val="2471295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BD19-DD28-D849-93A7-24A9BB144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3.12A Explain how and why migration and immigration to and within North America caused competition and conflict over time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BE7AB-9D19-244A-8CBF-FE07FA50E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9794" y="2056800"/>
            <a:ext cx="3521159" cy="446709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Who was moving to the colonies in the mid- to late-1700s?</a:t>
            </a:r>
          </a:p>
          <a:p>
            <a:r>
              <a:rPr lang="en-US" dirty="0"/>
              <a:t>What were the migration patterns of the colonists before the Seven Years’ War?  After? Why?</a:t>
            </a:r>
          </a:p>
          <a:p>
            <a:r>
              <a:rPr lang="en-US" dirty="0"/>
              <a:t>What were the migration patterns of Americans after the Revolutionary War?</a:t>
            </a:r>
          </a:p>
          <a:p>
            <a:r>
              <a:rPr lang="en-US" dirty="0"/>
              <a:t>How did the new federal government take on these new migration patterns?</a:t>
            </a:r>
          </a:p>
          <a:p>
            <a:r>
              <a:rPr lang="en-US" dirty="0"/>
              <a:t>How did all of these migration patterns affect the American Indians?</a:t>
            </a:r>
          </a:p>
          <a:p>
            <a:r>
              <a:rPr lang="en-US" dirty="0"/>
              <a:t>Theme - MIG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12260-2C3D-CC47-BFE0-1E7426FEC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4679" y="2293774"/>
            <a:ext cx="2859527" cy="399314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Pontiac’s Rebellion </a:t>
            </a:r>
          </a:p>
          <a:p>
            <a:r>
              <a:rPr lang="en-US" dirty="0"/>
              <a:t>Proclamation of 1763</a:t>
            </a:r>
          </a:p>
          <a:p>
            <a:r>
              <a:rPr lang="en-US" dirty="0"/>
              <a:t>Land Ordinance of 1785</a:t>
            </a:r>
          </a:p>
          <a:p>
            <a:r>
              <a:rPr lang="en-US" dirty="0"/>
              <a:t>Northwest Ordinance of 1787</a:t>
            </a:r>
          </a:p>
          <a:p>
            <a:r>
              <a:rPr lang="en-US" dirty="0"/>
              <a:t>National Bank </a:t>
            </a:r>
          </a:p>
          <a:p>
            <a:r>
              <a:rPr lang="en-US" dirty="0"/>
              <a:t>Great Compromise </a:t>
            </a:r>
          </a:p>
          <a:p>
            <a:r>
              <a:rPr lang="en-US" dirty="0"/>
              <a:t>Continental Congresses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55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F195B-493F-5B46-B809-C53849367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3.12B Explain the continuities and changes in regional attitudes about slavery as it expanded from 1754 to 1800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617D1-857D-974B-90E8-A7A0255B44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were the attitudes about slavery before the Revolution?  How did they vary by region?  Why?</a:t>
            </a:r>
          </a:p>
          <a:p>
            <a:r>
              <a:rPr lang="en-US" dirty="0"/>
              <a:t>What role did slavery play in the Revolution?</a:t>
            </a:r>
          </a:p>
          <a:p>
            <a:r>
              <a:rPr lang="en-US" dirty="0"/>
              <a:t>What role did slavery play at the Constitutional Conventions?</a:t>
            </a:r>
          </a:p>
          <a:p>
            <a:r>
              <a:rPr lang="en-US" dirty="0"/>
              <a:t>By 1800, where was slavery legal? What was the status of the slave trade?  Why?</a:t>
            </a:r>
          </a:p>
          <a:p>
            <a:r>
              <a:rPr lang="en-US" dirty="0"/>
              <a:t>Theme - SOC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FB662-0E57-804E-8774-3202933BD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4679" y="2320570"/>
            <a:ext cx="2859527" cy="399314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Freedom promises during Revolution </a:t>
            </a:r>
          </a:p>
          <a:p>
            <a:r>
              <a:rPr lang="en-US" dirty="0"/>
              <a:t>State Constitutions</a:t>
            </a:r>
          </a:p>
          <a:p>
            <a:r>
              <a:rPr lang="en-US" dirty="0"/>
              <a:t>3/5s Compromise </a:t>
            </a:r>
          </a:p>
          <a:p>
            <a:r>
              <a:rPr lang="en-US" dirty="0"/>
              <a:t>Slave Trade – 1808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78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7206C-CB67-4640-B63D-7CEEA6B5B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3.13 Explain how the American independence movement affected society from 1754 to 1800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1CD16-BE20-BA4B-A20D-AD1BF6408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/>
              <a:t>BIG EPIC QUESTION - How revolutionary was the American Revolution?</a:t>
            </a:r>
          </a:p>
          <a:p>
            <a:endParaRPr lang="en-US"/>
          </a:p>
          <a:p>
            <a:r>
              <a:rPr lang="en-US" dirty="0"/>
              <a:t>Skill – Continuity and Change Over Time</a:t>
            </a:r>
          </a:p>
        </p:txBody>
      </p:sp>
    </p:spTree>
    <p:extLst>
      <p:ext uri="{BB962C8B-B14F-4D97-AF65-F5344CB8AC3E}">
        <p14:creationId xmlns:p14="http://schemas.microsoft.com/office/powerpoint/2010/main" val="255753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202D9-806C-8744-961A-96072E3AC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3.1 -  Explain the context in which America gained independence and developed a sense of national identity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35CD4-EE8F-CF4D-8B99-F602DC762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Why 1754?  Why 1800?</a:t>
            </a:r>
          </a:p>
          <a:p>
            <a:r>
              <a:rPr lang="en-US" sz="2400" dirty="0"/>
              <a:t>What was happening that led the colonies to be where they were at by the start of period 3?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Skill – Contextualization </a:t>
            </a:r>
          </a:p>
        </p:txBody>
      </p:sp>
    </p:spTree>
    <p:extLst>
      <p:ext uri="{BB962C8B-B14F-4D97-AF65-F5344CB8AC3E}">
        <p14:creationId xmlns:p14="http://schemas.microsoft.com/office/powerpoint/2010/main" val="41656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91C9-B633-4A4F-941B-418220D0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3.2 - Explain the causes and effects of the Seven Years’ War (The French &amp; Indian War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82740-B73C-0E4E-BE7F-A7F2992DCE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What was the Seven Years’ War?</a:t>
            </a:r>
          </a:p>
          <a:p>
            <a:r>
              <a:rPr lang="en-US" dirty="0"/>
              <a:t>Who was involved?</a:t>
            </a:r>
          </a:p>
          <a:p>
            <a:r>
              <a:rPr lang="en-US" dirty="0"/>
              <a:t>Why did it occur?</a:t>
            </a:r>
          </a:p>
          <a:p>
            <a:r>
              <a:rPr lang="en-US" dirty="0"/>
              <a:t>What impact did it have on control of the North American continent?</a:t>
            </a:r>
          </a:p>
          <a:p>
            <a:r>
              <a:rPr lang="en-US" dirty="0"/>
              <a:t>What impact did it have on the colonists?</a:t>
            </a:r>
          </a:p>
          <a:p>
            <a:r>
              <a:rPr lang="en-US" dirty="0"/>
              <a:t>What impact did it have on the relationship between the colonists and Great Britain?</a:t>
            </a:r>
          </a:p>
          <a:p>
            <a:r>
              <a:rPr lang="en-US" dirty="0"/>
              <a:t>Theme - WOR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E71596-DABE-0F44-BE3F-430805ABA9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Proclamation of 1763</a:t>
            </a:r>
          </a:p>
          <a:p>
            <a:r>
              <a:rPr lang="en-US" dirty="0"/>
              <a:t>Albany Plan of Union </a:t>
            </a:r>
          </a:p>
          <a:p>
            <a:r>
              <a:rPr lang="en-US" dirty="0"/>
              <a:t>George Washington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8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CE1E4-87AB-5F46-8DB5-CEDDAEB2B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3.3 Explain how British colonial policies regarding North America led to the Revolutionary War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7D815-1F1F-6D44-94BD-39333C4377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was life like in the colonies before the French and Indian War?  What was life like after?</a:t>
            </a:r>
          </a:p>
          <a:p>
            <a:pPr lvl="1"/>
            <a:r>
              <a:rPr lang="en-US" dirty="0"/>
              <a:t>Why did it change?</a:t>
            </a:r>
          </a:p>
          <a:p>
            <a:r>
              <a:rPr lang="en-US" dirty="0"/>
              <a:t>How did British policies change after the war?  </a:t>
            </a:r>
          </a:p>
          <a:p>
            <a:r>
              <a:rPr lang="en-US" dirty="0"/>
              <a:t>How did the colonists respond?</a:t>
            </a:r>
          </a:p>
          <a:p>
            <a:r>
              <a:rPr lang="en-US" dirty="0"/>
              <a:t>Theme - WOR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0A3CF-2FD9-EA46-96A2-C8C51EB9C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Salutary Neglect </a:t>
            </a:r>
          </a:p>
          <a:p>
            <a:r>
              <a:rPr lang="en-US" dirty="0"/>
              <a:t>Proclamation of 1763</a:t>
            </a:r>
          </a:p>
          <a:p>
            <a:r>
              <a:rPr lang="en-US" dirty="0"/>
              <a:t>Sugar Act</a:t>
            </a:r>
          </a:p>
          <a:p>
            <a:r>
              <a:rPr lang="en-US" dirty="0"/>
              <a:t>Tea Act</a:t>
            </a:r>
          </a:p>
          <a:p>
            <a:r>
              <a:rPr lang="en-US" dirty="0"/>
              <a:t>Stamp Act</a:t>
            </a:r>
          </a:p>
          <a:p>
            <a:r>
              <a:rPr lang="en-US" dirty="0"/>
              <a:t>Intolerable Acts</a:t>
            </a:r>
          </a:p>
          <a:p>
            <a:r>
              <a:rPr lang="en-US" dirty="0"/>
              <a:t>(All other acts)</a:t>
            </a:r>
          </a:p>
        </p:txBody>
      </p:sp>
    </p:spTree>
    <p:extLst>
      <p:ext uri="{BB962C8B-B14F-4D97-AF65-F5344CB8AC3E}">
        <p14:creationId xmlns:p14="http://schemas.microsoft.com/office/powerpoint/2010/main" val="208727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E801F-7926-DE44-8F1B-E39F71761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3.4 Explain how and why colonial attitudes about government and the individual changed in the years leading up to the American Revolution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C550E-66CA-054D-A625-F74D102E0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65406" y="2409092"/>
            <a:ext cx="2855547" cy="413322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How and why did the relationship between Great Britain and the colonies begin to decay?</a:t>
            </a:r>
          </a:p>
          <a:p>
            <a:r>
              <a:rPr lang="en-US" dirty="0"/>
              <a:t>How did colonists react to new laws created by Great Britain?  </a:t>
            </a:r>
          </a:p>
          <a:p>
            <a:pPr lvl="1"/>
            <a:r>
              <a:rPr lang="en-US" dirty="0"/>
              <a:t>How did their reactions vary? Why?</a:t>
            </a:r>
          </a:p>
          <a:p>
            <a:r>
              <a:rPr lang="en-US" dirty="0"/>
              <a:t>Theme - NAT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47A22-48B7-7645-9D2C-D12950862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4679" y="2409092"/>
            <a:ext cx="2859527" cy="413322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Enlightenment &amp; John Locke</a:t>
            </a:r>
          </a:p>
          <a:p>
            <a:r>
              <a:rPr lang="en-US" dirty="0"/>
              <a:t>Deism</a:t>
            </a:r>
          </a:p>
          <a:p>
            <a:r>
              <a:rPr lang="en-US" dirty="0"/>
              <a:t>Sons &amp; Daughters of Liberty </a:t>
            </a:r>
          </a:p>
          <a:p>
            <a:r>
              <a:rPr lang="en-US" dirty="0"/>
              <a:t>Committees of Correspondence 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Continental Congress </a:t>
            </a:r>
          </a:p>
          <a:p>
            <a:r>
              <a:rPr lang="en-US" dirty="0"/>
              <a:t>Olive Branch Petition </a:t>
            </a:r>
          </a:p>
          <a:p>
            <a:r>
              <a:rPr lang="en-US" dirty="0"/>
              <a:t>Boston Tea Party </a:t>
            </a:r>
          </a:p>
          <a:p>
            <a:r>
              <a:rPr lang="en-US" dirty="0"/>
              <a:t>Boston Massacre </a:t>
            </a:r>
          </a:p>
          <a:p>
            <a:r>
              <a:rPr lang="en-US" dirty="0"/>
              <a:t>Colonial Protests </a:t>
            </a:r>
          </a:p>
          <a:p>
            <a:r>
              <a:rPr lang="en-US" dirty="0"/>
              <a:t>Declaration of Independence </a:t>
            </a:r>
          </a:p>
          <a:p>
            <a:r>
              <a:rPr lang="en-US" i="1" dirty="0"/>
              <a:t>Common Sense, </a:t>
            </a:r>
            <a:r>
              <a:rPr lang="en-US" dirty="0"/>
              <a:t>Thomas Paine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16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5BE2F-3FCE-7943-BEB9-A1AB5329F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 Explain how various factors contributed to the American victory in the Revolution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BD27A-E9EA-6544-A98C-B818335BFB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What were the advantages and disadvantages of the colonists during the Revolutionary War?</a:t>
            </a:r>
          </a:p>
          <a:p>
            <a:pPr lvl="1"/>
            <a:r>
              <a:rPr lang="en-US" dirty="0"/>
              <a:t>Supplies</a:t>
            </a:r>
          </a:p>
          <a:p>
            <a:pPr lvl="1"/>
            <a:r>
              <a:rPr lang="en-US" dirty="0"/>
              <a:t>Leadership</a:t>
            </a:r>
          </a:p>
          <a:p>
            <a:pPr lvl="1"/>
            <a:r>
              <a:rPr lang="en-US" dirty="0"/>
              <a:t>Organization </a:t>
            </a:r>
          </a:p>
          <a:p>
            <a:pPr lvl="1"/>
            <a:r>
              <a:rPr lang="en-US" dirty="0"/>
              <a:t>Reason for fighting </a:t>
            </a:r>
          </a:p>
          <a:p>
            <a:pPr lvl="1"/>
            <a:r>
              <a:rPr lang="en-US" dirty="0"/>
              <a:t>Unity </a:t>
            </a:r>
          </a:p>
          <a:p>
            <a:pPr lvl="1"/>
            <a:r>
              <a:rPr lang="en-US" dirty="0"/>
              <a:t>Foreign &amp; Domestic Support </a:t>
            </a:r>
          </a:p>
          <a:p>
            <a:r>
              <a:rPr lang="en-US" dirty="0"/>
              <a:t>Theme - WOR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FA33E-3938-6F45-A1B5-B4B3D77C62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George Washington </a:t>
            </a:r>
          </a:p>
          <a:p>
            <a:pPr lvl="0"/>
            <a:r>
              <a:rPr lang="en-US" dirty="0"/>
              <a:t>Battle of Saratoga</a:t>
            </a:r>
          </a:p>
          <a:p>
            <a:pPr lvl="0"/>
            <a:r>
              <a:rPr lang="en-US" dirty="0"/>
              <a:t>Marquis de Lafayette </a:t>
            </a:r>
          </a:p>
          <a:p>
            <a:pPr lvl="0"/>
            <a:r>
              <a:rPr lang="en-US" dirty="0"/>
              <a:t>Battle of Yorktown</a:t>
            </a:r>
          </a:p>
          <a:p>
            <a:pPr lvl="0"/>
            <a:r>
              <a:rPr lang="en-US" dirty="0"/>
              <a:t>Loyalists </a:t>
            </a:r>
          </a:p>
          <a:p>
            <a:pPr lvl="0"/>
            <a:r>
              <a:rPr lang="en-US" dirty="0"/>
              <a:t>Patriots </a:t>
            </a:r>
          </a:p>
          <a:p>
            <a:pPr lvl="0"/>
            <a:r>
              <a:rPr lang="en-US" dirty="0"/>
              <a:t>Articles of Confederation </a:t>
            </a:r>
          </a:p>
          <a:p>
            <a:pPr lvl="0"/>
            <a:r>
              <a:rPr lang="en-US" dirty="0"/>
              <a:t>Treaty of Paris (1783)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602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109BA-751C-2540-84D4-8A7D8D921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3.6 A – Explain the various ways the American Revolution affected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3904C-C59F-3A43-B495-FC9CAEEAD4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What changed in American society after the Revolution?  What stayed the same?</a:t>
            </a:r>
          </a:p>
          <a:p>
            <a:r>
              <a:rPr lang="en-US" dirty="0"/>
              <a:t>How did the Revolution affect minority groups in the new American states?</a:t>
            </a:r>
          </a:p>
          <a:p>
            <a:r>
              <a:rPr lang="en-US" dirty="0"/>
              <a:t>Theme - SOC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88D0BA-3CE4-9640-81B8-C7CEBE8C9C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Declaration of independence </a:t>
            </a:r>
          </a:p>
          <a:p>
            <a:r>
              <a:rPr lang="en-US" dirty="0"/>
              <a:t>Articles of Confederation</a:t>
            </a:r>
          </a:p>
          <a:p>
            <a:r>
              <a:rPr lang="en-US" dirty="0"/>
              <a:t>Slavery after the war</a:t>
            </a:r>
          </a:p>
          <a:p>
            <a:r>
              <a:rPr lang="en-US" dirty="0"/>
              <a:t>Abigail Adams </a:t>
            </a:r>
          </a:p>
          <a:p>
            <a:r>
              <a:rPr lang="en-US" dirty="0"/>
              <a:t>Constitutional Conventions &amp; Compromises </a:t>
            </a:r>
          </a:p>
          <a:p>
            <a:r>
              <a:rPr lang="en-US" dirty="0"/>
              <a:t>Land Ordinance of 1785</a:t>
            </a:r>
          </a:p>
          <a:p>
            <a:r>
              <a:rPr lang="en-US" dirty="0"/>
              <a:t>Northwest Ordinance of 1787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43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BBB5D-4A53-9047-8224-E4B3F54B2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3.6B Describe the global impact of the American Revolution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806BA-6824-D641-A9E3-98057DAAFF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Compare and contrast the American Revolution to other revolutions you have studied?</a:t>
            </a:r>
          </a:p>
          <a:p>
            <a:r>
              <a:rPr lang="en-US" dirty="0"/>
              <a:t>What impact did the Revolution have on trade? On foreign affairs?</a:t>
            </a:r>
          </a:p>
          <a:p>
            <a:r>
              <a:rPr lang="en-US" dirty="0"/>
              <a:t>Theme - WOR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B0E9B-56B6-2349-A601-D165A973F7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French Alliance </a:t>
            </a:r>
          </a:p>
          <a:p>
            <a:r>
              <a:rPr lang="en-US" dirty="0"/>
              <a:t>Land Ordinance of 1785</a:t>
            </a:r>
          </a:p>
          <a:p>
            <a:r>
              <a:rPr lang="en-US" dirty="0"/>
              <a:t>Northwest Ordinance of 1787</a:t>
            </a:r>
          </a:p>
          <a:p>
            <a:r>
              <a:rPr lang="en-US" dirty="0"/>
              <a:t>Jay’s Treaty</a:t>
            </a:r>
          </a:p>
          <a:p>
            <a:r>
              <a:rPr lang="en-US" dirty="0"/>
              <a:t>Pinckney Treaty </a:t>
            </a:r>
          </a:p>
          <a:p>
            <a:r>
              <a:rPr lang="en-US" dirty="0"/>
              <a:t>The Constitution </a:t>
            </a:r>
          </a:p>
          <a:p>
            <a:r>
              <a:rPr lang="en-US" dirty="0"/>
              <a:t>Declaration of Independence </a:t>
            </a:r>
          </a:p>
          <a:p>
            <a:r>
              <a:rPr lang="en-US" dirty="0"/>
              <a:t>Hamilton’s Economic Plan </a:t>
            </a:r>
          </a:p>
          <a:p>
            <a:r>
              <a:rPr lang="en-US" dirty="0"/>
              <a:t>Proclamation of </a:t>
            </a:r>
            <a:r>
              <a:rPr lang="en-US" dirty="0" err="1"/>
              <a:t>Neutraity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47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7C7A-3074-8D47-B636-1E6D9BFC0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3.7 Explain how different forms of government developed and changed as a result of the Revolutionary Period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6174B-4DB4-1A49-B211-711E86A2D5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are some of the similarities between the different state constitutions?</a:t>
            </a:r>
          </a:p>
          <a:p>
            <a:r>
              <a:rPr lang="en-US" dirty="0"/>
              <a:t>What were the strengths &amp; weaknesses of the Articles of Confederation?</a:t>
            </a:r>
          </a:p>
          <a:p>
            <a:r>
              <a:rPr lang="en-US" dirty="0"/>
              <a:t>What were the major debates had at the Constitutional Convention?</a:t>
            </a:r>
          </a:p>
          <a:p>
            <a:r>
              <a:rPr lang="en-US" dirty="0"/>
              <a:t>Theme - PCE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8276A-E761-4B40-B27A-CD9A48F05B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Rights</a:t>
            </a:r>
          </a:p>
          <a:p>
            <a:r>
              <a:rPr lang="en-US" dirty="0"/>
              <a:t>Separation of Powers </a:t>
            </a:r>
          </a:p>
          <a:p>
            <a:pPr lvl="1"/>
            <a:r>
              <a:rPr lang="en-US" dirty="0"/>
              <a:t>Between branches and between state and fed</a:t>
            </a:r>
          </a:p>
          <a:p>
            <a:r>
              <a:rPr lang="en-US" dirty="0"/>
              <a:t>Voting</a:t>
            </a:r>
          </a:p>
          <a:p>
            <a:r>
              <a:rPr lang="en-US" dirty="0"/>
              <a:t>Articles of Confederation </a:t>
            </a:r>
          </a:p>
          <a:p>
            <a:r>
              <a:rPr lang="en-US" dirty="0"/>
              <a:t>The Constitution </a:t>
            </a:r>
          </a:p>
          <a:p>
            <a:r>
              <a:rPr lang="en-US" dirty="0"/>
              <a:t>The Federalist Papers</a:t>
            </a:r>
          </a:p>
          <a:p>
            <a:r>
              <a:rPr lang="en-US" dirty="0"/>
              <a:t>Federalists &amp; Antifederalists</a:t>
            </a:r>
          </a:p>
          <a:p>
            <a:r>
              <a:rPr lang="en-US" dirty="0" err="1"/>
              <a:t>Consitutional</a:t>
            </a:r>
            <a:r>
              <a:rPr lang="en-US" dirty="0"/>
              <a:t> Convention </a:t>
            </a:r>
          </a:p>
          <a:p>
            <a:pPr lvl="1"/>
            <a:r>
              <a:rPr lang="en-US" dirty="0"/>
              <a:t>All the Compromises!</a:t>
            </a:r>
          </a:p>
        </p:txBody>
      </p:sp>
    </p:spTree>
    <p:extLst>
      <p:ext uri="{BB962C8B-B14F-4D97-AF65-F5344CB8AC3E}">
        <p14:creationId xmlns:p14="http://schemas.microsoft.com/office/powerpoint/2010/main" val="1496094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84</TotalTime>
  <Words>1290</Words>
  <Application>Microsoft Macintosh PowerPoint</Application>
  <PresentationFormat>On-screen Show (4:3)</PresentationFormat>
  <Paragraphs>200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MS Shell Dlg 2</vt:lpstr>
      <vt:lpstr>Wingdings</vt:lpstr>
      <vt:lpstr>Wingdings 3</vt:lpstr>
      <vt:lpstr>Madison</vt:lpstr>
      <vt:lpstr>Period 3 Overview</vt:lpstr>
      <vt:lpstr>3.1 -  Explain the context in which America gained independence and developed a sense of national identity  </vt:lpstr>
      <vt:lpstr>3.2 - Explain the causes and effects of the Seven Years’ War (The French &amp; Indian War  </vt:lpstr>
      <vt:lpstr>3.3 Explain how British colonial policies regarding North America led to the Revolutionary War </vt:lpstr>
      <vt:lpstr>3.4 Explain how and why colonial attitudes about government and the individual changed in the years leading up to the American Revolution </vt:lpstr>
      <vt:lpstr>3.5 Explain how various factors contributed to the American victory in the Revolution </vt:lpstr>
      <vt:lpstr>3.6 A – Explain the various ways the American Revolution affected society</vt:lpstr>
      <vt:lpstr>3.6B Describe the global impact of the American Revolution </vt:lpstr>
      <vt:lpstr>3.7 Explain how different forms of government developed and changed as a result of the Revolutionary Period </vt:lpstr>
      <vt:lpstr>3.8 Explain the differing ideological positions on the structure and function of the federal government </vt:lpstr>
      <vt:lpstr>3.9 Explain the continuities and changes in the structure and functions of the government with the ratification of the Constitution </vt:lpstr>
      <vt:lpstr>3.10A Explain how and why competition intensified conflicts among peoples and nations from 1754 to 1800 </vt:lpstr>
      <vt:lpstr>3.10B Explain how and why political ideas, institutions, and party systems developed and changed in the new republic </vt:lpstr>
      <vt:lpstr>3.11 Explain the continuities and changes in American culture from 1754 to 1800 </vt:lpstr>
      <vt:lpstr>3.12A Explain how and why migration and immigration to and within North America caused competition and conflict over time </vt:lpstr>
      <vt:lpstr>3.12B Explain the continuities and changes in regional attitudes about slavery as it expanded from 1754 to 1800 </vt:lpstr>
      <vt:lpstr>3.13 Explain how the American independence movement affected society from 1754 to 1800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3</dc:title>
  <dc:creator>Jessica Parfitt</dc:creator>
  <cp:lastModifiedBy>Jessica Parfitt</cp:lastModifiedBy>
  <cp:revision>11</cp:revision>
  <dcterms:created xsi:type="dcterms:W3CDTF">2019-09-15T20:53:35Z</dcterms:created>
  <dcterms:modified xsi:type="dcterms:W3CDTF">2019-09-15T22:17:54Z</dcterms:modified>
</cp:coreProperties>
</file>