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2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8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1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37D3-5BAF-4A84-9816-DC6CC1060DA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767CB-B22C-46FF-AB8B-B23D4C11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1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 of Jackson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1824-1844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426" y="1040237"/>
            <a:ext cx="2993149" cy="15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the Era of Good Feeling End?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17" y="68913"/>
            <a:ext cx="6457950" cy="1293028"/>
          </a:xfrm>
        </p:spPr>
        <p:txBody>
          <a:bodyPr/>
          <a:lstStyle/>
          <a:p>
            <a:pPr algn="ctr"/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24" y="1043189"/>
            <a:ext cx="6839487" cy="55232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Mexico</a:t>
            </a:r>
            <a:r>
              <a:rPr lang="en-US" dirty="0"/>
              <a:t> won </a:t>
            </a:r>
            <a:r>
              <a:rPr lang="en-US" dirty="0" smtClean="0"/>
              <a:t>independence</a:t>
            </a:r>
            <a:r>
              <a:rPr lang="en-US" dirty="0"/>
              <a:t> from Spain in </a:t>
            </a:r>
            <a:r>
              <a:rPr lang="en-US" dirty="0" smtClean="0"/>
              <a:t>1821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wnership </a:t>
            </a:r>
            <a:r>
              <a:rPr lang="en-US" dirty="0"/>
              <a:t>of Texas passed </a:t>
            </a:r>
            <a:r>
              <a:rPr lang="en-US" dirty="0" smtClean="0"/>
              <a:t>to Mexico</a:t>
            </a:r>
          </a:p>
          <a:p>
            <a:pPr lvl="1"/>
            <a:r>
              <a:rPr lang="en-US" dirty="0" smtClean="0"/>
              <a:t>Mexico </a:t>
            </a:r>
            <a:r>
              <a:rPr lang="en-US" dirty="0"/>
              <a:t>gave a large chunk of Texas land to Stephen </a:t>
            </a:r>
            <a:r>
              <a:rPr lang="en-US" dirty="0" smtClean="0"/>
              <a:t>Austin -  </a:t>
            </a:r>
            <a:r>
              <a:rPr lang="en-US" dirty="0"/>
              <a:t>promised to bring families into </a:t>
            </a:r>
            <a:r>
              <a:rPr lang="en-US" dirty="0" smtClean="0"/>
              <a:t>Texas</a:t>
            </a:r>
            <a:endParaRPr lang="en-US" dirty="0"/>
          </a:p>
          <a:p>
            <a:r>
              <a:rPr lang="en-US" dirty="0"/>
              <a:t>Texans differed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Mexicans</a:t>
            </a:r>
          </a:p>
          <a:p>
            <a:pPr lvl="1"/>
            <a:r>
              <a:rPr lang="en-US" dirty="0" smtClean="0"/>
              <a:t>Mexicans against </a:t>
            </a:r>
            <a:r>
              <a:rPr lang="en-US" dirty="0"/>
              <a:t>slavery, </a:t>
            </a:r>
            <a:r>
              <a:rPr lang="en-US" dirty="0" smtClean="0"/>
              <a:t>while Texans </a:t>
            </a:r>
            <a:r>
              <a:rPr lang="en-US" dirty="0"/>
              <a:t>supported </a:t>
            </a:r>
            <a:r>
              <a:rPr lang="en-US" dirty="0" smtClean="0"/>
              <a:t>it</a:t>
            </a:r>
            <a:endParaRPr lang="en-US" dirty="0"/>
          </a:p>
          <a:p>
            <a:r>
              <a:rPr lang="en-US" dirty="0"/>
              <a:t>Santa Anna: dictator of Mexico; in </a:t>
            </a:r>
            <a:r>
              <a:rPr lang="en-US" dirty="0" smtClean="0"/>
              <a:t>1835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emoved </a:t>
            </a:r>
            <a:r>
              <a:rPr lang="en-US" dirty="0"/>
              <a:t>Texans' local rights and started to raise army to suppress </a:t>
            </a:r>
            <a:r>
              <a:rPr lang="en-US" dirty="0" smtClean="0"/>
              <a:t>rebelling Texans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Lone Star Rebellion</a:t>
            </a:r>
          </a:p>
          <a:p>
            <a:pPr lvl="1"/>
            <a:r>
              <a:rPr lang="en-US" dirty="0"/>
              <a:t>Texas declared </a:t>
            </a:r>
            <a:r>
              <a:rPr lang="en-US" dirty="0" smtClean="0"/>
              <a:t>independence </a:t>
            </a:r>
            <a:r>
              <a:rPr lang="en-US" dirty="0"/>
              <a:t>in </a:t>
            </a:r>
            <a:r>
              <a:rPr lang="en-US" dirty="0" smtClean="0"/>
              <a:t>1836</a:t>
            </a:r>
          </a:p>
          <a:p>
            <a:pPr lvl="2"/>
            <a:r>
              <a:rPr lang="en-US" dirty="0" smtClean="0"/>
              <a:t>Sam </a:t>
            </a:r>
            <a:r>
              <a:rPr lang="en-US" dirty="0"/>
              <a:t>Houston: commander in chief for Texas </a:t>
            </a:r>
            <a:r>
              <a:rPr lang="en-US" dirty="0" smtClean="0"/>
              <a:t>army</a:t>
            </a:r>
            <a:endParaRPr lang="en-US" dirty="0"/>
          </a:p>
          <a:p>
            <a:pPr lvl="1"/>
            <a:r>
              <a:rPr lang="en-US" dirty="0"/>
              <a:t>General Houston forced Santa Anna to sign </a:t>
            </a:r>
            <a:r>
              <a:rPr lang="en-US" dirty="0" smtClean="0"/>
              <a:t>treaty </a:t>
            </a:r>
            <a:r>
              <a:rPr lang="en-US" dirty="0"/>
              <a:t>in 1836 after Houston </a:t>
            </a:r>
            <a:r>
              <a:rPr lang="en-US" dirty="0" smtClean="0"/>
              <a:t>captured </a:t>
            </a:r>
            <a:r>
              <a:rPr lang="en-US" dirty="0"/>
              <a:t>Santa Anna in the Battle of San </a:t>
            </a:r>
            <a:r>
              <a:rPr lang="en-US" dirty="0" smtClean="0"/>
              <a:t>Jacinto</a:t>
            </a:r>
          </a:p>
          <a:p>
            <a:pPr lvl="1"/>
            <a:r>
              <a:rPr lang="en-US" dirty="0" smtClean="0"/>
              <a:t>Treaty </a:t>
            </a:r>
            <a:r>
              <a:rPr lang="en-US" dirty="0"/>
              <a:t>defined </a:t>
            </a:r>
            <a:r>
              <a:rPr lang="en-US" dirty="0" smtClean="0"/>
              <a:t>Rio Grande </a:t>
            </a:r>
            <a:r>
              <a:rPr lang="en-US" dirty="0"/>
              <a:t>as the southwestern boundary of an independent </a:t>
            </a:r>
            <a:r>
              <a:rPr lang="en-US" dirty="0" smtClean="0"/>
              <a:t>Texas</a:t>
            </a:r>
            <a:endParaRPr lang="en-US" dirty="0"/>
          </a:p>
          <a:p>
            <a:r>
              <a:rPr lang="en-US" dirty="0" smtClean="0"/>
              <a:t>Texans </a:t>
            </a:r>
            <a:r>
              <a:rPr lang="en-US" dirty="0"/>
              <a:t>wanted to </a:t>
            </a:r>
            <a:r>
              <a:rPr lang="en-US" dirty="0" smtClean="0"/>
              <a:t>become state </a:t>
            </a:r>
            <a:r>
              <a:rPr lang="en-US" dirty="0"/>
              <a:t>in </a:t>
            </a:r>
            <a:r>
              <a:rPr lang="en-US" dirty="0" smtClean="0"/>
              <a:t>US – issue = slavery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250" y="197702"/>
            <a:ext cx="2050961" cy="20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1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era of good feeling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2 major changes in politics after the Era of Good Feelings that were highlighted by the election of 1840: </a:t>
            </a:r>
          </a:p>
          <a:p>
            <a:pPr lvl="1"/>
            <a:r>
              <a:rPr lang="en-US" dirty="0" smtClean="0"/>
              <a:t>Common Man Politics 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Two-Party System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two parties consisted of the Democrats and the Whigs (the National Republican Party had died out).  </a:t>
            </a:r>
            <a:endParaRPr lang="en-US" dirty="0" smtClean="0"/>
          </a:p>
          <a:p>
            <a:pPr lvl="3"/>
            <a:r>
              <a:rPr lang="en-US" dirty="0" smtClean="0"/>
              <a:t>Democrats</a:t>
            </a:r>
            <a:r>
              <a:rPr lang="en-US" dirty="0"/>
              <a:t> </a:t>
            </a:r>
            <a:r>
              <a:rPr lang="en-US" dirty="0" smtClean="0"/>
              <a:t>- supported </a:t>
            </a:r>
            <a:r>
              <a:rPr lang="en-US" dirty="0"/>
              <a:t>individual liberties, states' rights, and federal restraint in social and economic </a:t>
            </a:r>
            <a:r>
              <a:rPr lang="en-US" dirty="0" smtClean="0"/>
              <a:t>affairs</a:t>
            </a:r>
          </a:p>
          <a:p>
            <a:pPr lvl="3"/>
            <a:r>
              <a:rPr lang="en-US" dirty="0"/>
              <a:t> </a:t>
            </a:r>
            <a:r>
              <a:rPr lang="en-US" dirty="0" smtClean="0"/>
              <a:t>Whigs</a:t>
            </a:r>
            <a:r>
              <a:rPr lang="en-US" dirty="0"/>
              <a:t> </a:t>
            </a:r>
            <a:r>
              <a:rPr lang="en-US" dirty="0" smtClean="0"/>
              <a:t>- supported natural </a:t>
            </a:r>
            <a:r>
              <a:rPr lang="en-US" dirty="0"/>
              <a:t>harmony of society and </a:t>
            </a:r>
            <a:r>
              <a:rPr lang="en-US" dirty="0" smtClean="0"/>
              <a:t>value </a:t>
            </a:r>
            <a:r>
              <a:rPr lang="en-US" dirty="0"/>
              <a:t>of community, </a:t>
            </a:r>
            <a:r>
              <a:rPr lang="en-US" dirty="0" smtClean="0"/>
              <a:t>renewed </a:t>
            </a:r>
            <a:r>
              <a:rPr lang="en-US" dirty="0"/>
              <a:t>national bank, protective tariffs, internal improvements, public schools, and moral reforms, such as </a:t>
            </a:r>
            <a:r>
              <a:rPr lang="en-US" dirty="0" smtClean="0"/>
              <a:t>prohibition </a:t>
            </a:r>
            <a:r>
              <a:rPr lang="en-US" dirty="0"/>
              <a:t>of liquor and </a:t>
            </a:r>
            <a:r>
              <a:rPr lang="en-US" dirty="0" smtClean="0"/>
              <a:t>abolition </a:t>
            </a:r>
            <a:r>
              <a:rPr lang="en-US" dirty="0"/>
              <a:t>of </a:t>
            </a:r>
            <a:r>
              <a:rPr lang="en-US" dirty="0" smtClean="0"/>
              <a:t>slavery</a:t>
            </a:r>
          </a:p>
          <a:p>
            <a:r>
              <a:rPr lang="en-US" dirty="0"/>
              <a:t>William Henry Harrison defeated Van Buren to win the election of 1840 for the Whigs.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Growth – Era of Good Feeling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Implementation of the American System </a:t>
            </a:r>
          </a:p>
          <a:p>
            <a:r>
              <a:rPr lang="en-US" dirty="0" smtClean="0"/>
              <a:t>Improved Transportation – roads, canals, steamboats, railroads</a:t>
            </a:r>
          </a:p>
          <a:p>
            <a:r>
              <a:rPr lang="en-US" dirty="0" smtClean="0"/>
              <a:t>Improved Industry </a:t>
            </a:r>
          </a:p>
          <a:p>
            <a:pPr lvl="1"/>
            <a:r>
              <a:rPr lang="en-US" dirty="0" smtClean="0"/>
              <a:t>New inventions to make mechanical work easier – cotton gin</a:t>
            </a:r>
          </a:p>
          <a:p>
            <a:pPr lvl="1"/>
            <a:r>
              <a:rPr lang="en-US" dirty="0" smtClean="0"/>
              <a:t>Corporations raising capital</a:t>
            </a:r>
          </a:p>
          <a:p>
            <a:pPr lvl="1"/>
            <a:r>
              <a:rPr lang="en-US" dirty="0" smtClean="0"/>
              <a:t>Factory system – started using women and children as labor</a:t>
            </a:r>
          </a:p>
          <a:p>
            <a:pPr lvl="2"/>
            <a:r>
              <a:rPr lang="en-US" dirty="0" smtClean="0"/>
              <a:t>Unions </a:t>
            </a:r>
          </a:p>
          <a:p>
            <a:pPr lvl="1"/>
            <a:r>
              <a:rPr lang="en-US" dirty="0" smtClean="0"/>
              <a:t>Commercial Agriculture</a:t>
            </a:r>
          </a:p>
          <a:p>
            <a:pPr lvl="2"/>
            <a:r>
              <a:rPr lang="en-US" dirty="0" smtClean="0"/>
              <a:t>Cheap land and easy credit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Alexis de </a:t>
            </a:r>
            <a:r>
              <a:rPr lang="en-US" dirty="0" err="1" smtClean="0"/>
              <a:t>Toqueville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Aristocrat – travelled to America to study American democracy in practice</a:t>
            </a:r>
          </a:p>
          <a:p>
            <a:pPr lvl="1"/>
            <a:r>
              <a:rPr lang="en-US" dirty="0" smtClean="0"/>
              <a:t>Surprised at how informal Americans were </a:t>
            </a:r>
          </a:p>
          <a:p>
            <a:pPr lvl="1"/>
            <a:r>
              <a:rPr lang="en-US" dirty="0" smtClean="0"/>
              <a:t>Simple clothing made it difficult to distinguish class in most of America</a:t>
            </a:r>
          </a:p>
          <a:p>
            <a:pPr lvl="1"/>
            <a:r>
              <a:rPr lang="en-US" dirty="0" smtClean="0"/>
              <a:t>Equality of opportunity for all white males seemed universally important </a:t>
            </a:r>
          </a:p>
          <a:p>
            <a:pPr lvl="1"/>
            <a:r>
              <a:rPr lang="en-US" dirty="0" smtClean="0"/>
              <a:t>Discrimination against not only enslaved blacks, but also free blacks – widespread </a:t>
            </a:r>
          </a:p>
          <a:p>
            <a:pPr lvl="1"/>
            <a:r>
              <a:rPr lang="en-US" dirty="0" smtClean="0"/>
              <a:t>America ideal – “self-made man”</a:t>
            </a:r>
          </a:p>
          <a:p>
            <a:pPr lvl="1"/>
            <a:r>
              <a:rPr lang="en-US" dirty="0" smtClean="0"/>
              <a:t>End of 1840s – “Self-made woman”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Jacksonian Democracy – “Democracy of the Common Man”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3042"/>
            <a:ext cx="7886700" cy="470078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1820s – politics no longer just for wealthy</a:t>
            </a:r>
          </a:p>
          <a:p>
            <a:r>
              <a:rPr lang="en-US" dirty="0" smtClean="0"/>
              <a:t>Western states began the process of allowing for universal white male suffrage (Indiana [1816]; Illinois [1818]; Missouri [1821])</a:t>
            </a:r>
          </a:p>
          <a:p>
            <a:pPr lvl="1"/>
            <a:r>
              <a:rPr lang="en-US" dirty="0" smtClean="0"/>
              <a:t>From 350,000 voters in 1824 to 2.4 million by 1840</a:t>
            </a:r>
          </a:p>
          <a:p>
            <a:pPr lvl="1"/>
            <a:r>
              <a:rPr lang="en-US" dirty="0" smtClean="0"/>
              <a:t>No promise of suffrage for African Americans </a:t>
            </a:r>
          </a:p>
          <a:p>
            <a:r>
              <a:rPr lang="en-US" dirty="0" smtClean="0"/>
              <a:t>Party Nominating Conventions – people began to have a say in who would be the primary candidate for their party</a:t>
            </a:r>
          </a:p>
          <a:p>
            <a:r>
              <a:rPr lang="en-US" dirty="0" smtClean="0"/>
              <a:t>Popular Election of the President – people chose the electorate </a:t>
            </a:r>
          </a:p>
          <a:p>
            <a:r>
              <a:rPr lang="en-US" dirty="0" smtClean="0"/>
              <a:t>Two-party system – campaigns were becoming a national issue/debate</a:t>
            </a:r>
          </a:p>
          <a:p>
            <a:r>
              <a:rPr lang="en-US" dirty="0" smtClean="0"/>
              <a:t>Rise of third parties – The-Anti-Masonic party; Workingmen’s party </a:t>
            </a:r>
          </a:p>
          <a:p>
            <a:r>
              <a:rPr lang="en-US" dirty="0" smtClean="0"/>
              <a:t>More Elected Officials – more officials at a state and local level were being elected instead of nominated </a:t>
            </a:r>
          </a:p>
          <a:p>
            <a:r>
              <a:rPr lang="en-US" dirty="0" smtClean="0"/>
              <a:t>Popular Campaigning – politics is now a part of popular culture </a:t>
            </a:r>
          </a:p>
          <a:p>
            <a:r>
              <a:rPr lang="en-US" dirty="0" smtClean="0"/>
              <a:t>Spoils System – giving jobs to people who supported one’s party – not because they were qualified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these changes affect the US’s political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v. Adams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Election of 1824 – 4 D.R. Candidates </a:t>
            </a:r>
          </a:p>
          <a:p>
            <a:pPr lvl="1"/>
            <a:r>
              <a:rPr lang="en-US" dirty="0" smtClean="0"/>
              <a:t>Jackson won popular vote, but b/c electorate was split 4 ways – so no electoral majority </a:t>
            </a:r>
          </a:p>
          <a:p>
            <a:pPr lvl="1"/>
            <a:r>
              <a:rPr lang="en-US" dirty="0" smtClean="0"/>
              <a:t>House of Reps got to handle vote – Clay v. Adams v. Jackson</a:t>
            </a:r>
          </a:p>
          <a:p>
            <a:pPr lvl="1"/>
            <a:r>
              <a:rPr lang="en-US" dirty="0" smtClean="0"/>
              <a:t>“Corrupt </a:t>
            </a:r>
            <a:r>
              <a:rPr lang="en-US" dirty="0"/>
              <a:t>B</a:t>
            </a:r>
            <a:r>
              <a:rPr lang="en-US" dirty="0" smtClean="0"/>
              <a:t>argain” – Adams wins and Clay becomes Adams Secretary of State</a:t>
            </a:r>
          </a:p>
          <a:p>
            <a:r>
              <a:rPr lang="en-US" dirty="0" smtClean="0"/>
              <a:t>Adams as President</a:t>
            </a:r>
          </a:p>
          <a:p>
            <a:pPr lvl="1"/>
            <a:r>
              <a:rPr lang="en-US" dirty="0" smtClean="0"/>
              <a:t>All attempts at internal improvements = turned down by Jacksonian influenced Congress  </a:t>
            </a:r>
            <a:r>
              <a:rPr lang="en-US" dirty="0" smtClean="0">
                <a:sym typeface="Wingdings" panose="05000000000000000000" pitchFamily="2" charset="2"/>
              </a:rPr>
              <a:t> waste of money and violation of the Constitution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“Tariff of Abominations”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Election of 1828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Jackson helps to split the parties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Smear campaigns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Jackson wins with special help of western states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Jackson Presidency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Presidential Power</a:t>
            </a:r>
          </a:p>
          <a:p>
            <a:pPr lvl="1"/>
            <a:r>
              <a:rPr lang="en-US" dirty="0" smtClean="0"/>
              <a:t>Presented himself as a leader of the “common man”</a:t>
            </a:r>
          </a:p>
          <a:p>
            <a:pPr lvl="1"/>
            <a:r>
              <a:rPr lang="en-US" dirty="0" smtClean="0"/>
              <a:t>Frugal; limited number of vetoes </a:t>
            </a:r>
          </a:p>
          <a:p>
            <a:pPr lvl="1"/>
            <a:r>
              <a:rPr lang="en-US" dirty="0" smtClean="0"/>
              <a:t>“Kitchen Cabinet”</a:t>
            </a:r>
          </a:p>
          <a:p>
            <a:r>
              <a:rPr lang="en-US" dirty="0" smtClean="0"/>
              <a:t>Indian Removal Act</a:t>
            </a:r>
          </a:p>
          <a:p>
            <a:pPr lvl="1"/>
            <a:r>
              <a:rPr lang="en-US" dirty="0" smtClean="0"/>
              <a:t>Indians did not got same protections under democracy </a:t>
            </a:r>
          </a:p>
          <a:p>
            <a:pPr lvl="1"/>
            <a:r>
              <a:rPr lang="en-US" dirty="0" smtClean="0"/>
              <a:t>Sign treaties to convince Indians to move west of the Mississippi </a:t>
            </a:r>
          </a:p>
          <a:p>
            <a:r>
              <a:rPr lang="en-US" dirty="0" smtClean="0"/>
              <a:t>Trail of Tears – Cherokee v. Georgia and Worcester v. Georgia </a:t>
            </a:r>
          </a:p>
          <a:p>
            <a:pPr lvl="1"/>
            <a:r>
              <a:rPr lang="en-US" dirty="0" smtClean="0"/>
              <a:t>Jackson sided with states</a:t>
            </a:r>
          </a:p>
          <a:p>
            <a:pPr lvl="1"/>
            <a:r>
              <a:rPr lang="en-US" dirty="0" smtClean="0"/>
              <a:t>Jackson used US Military to forcibly remove the Cherokee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874"/>
          <a:stretch/>
        </p:blipFill>
        <p:spPr>
          <a:xfrm>
            <a:off x="1300767" y="828232"/>
            <a:ext cx="6782147" cy="53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9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and the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9555"/>
            <a:ext cx="7886700" cy="50871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– mostly states rights activist until…..</a:t>
            </a:r>
          </a:p>
          <a:p>
            <a:pPr lvl="1"/>
            <a:r>
              <a:rPr lang="en-US" dirty="0" smtClean="0"/>
              <a:t>Nullification Crisis </a:t>
            </a:r>
          </a:p>
          <a:p>
            <a:pPr lvl="2"/>
            <a:r>
              <a:rPr lang="en-US" dirty="0" smtClean="0"/>
              <a:t>S.C. wanted to nullify the increase of the tariff of 1828 and eventually the tariff of 1832</a:t>
            </a:r>
          </a:p>
          <a:p>
            <a:pPr lvl="2"/>
            <a:r>
              <a:rPr lang="en-US" dirty="0" smtClean="0"/>
              <a:t>After much debate the Jackson threatened the use of the military to force S.C. to fall in line – not allowed to nullify federal law (treason)</a:t>
            </a:r>
          </a:p>
          <a:p>
            <a:pPr lvl="1"/>
            <a:r>
              <a:rPr lang="en-US" dirty="0" smtClean="0"/>
              <a:t>Bank War and Bank Veto </a:t>
            </a:r>
          </a:p>
          <a:p>
            <a:pPr lvl="2"/>
            <a:r>
              <a:rPr lang="en-US" dirty="0" smtClean="0"/>
              <a:t>Re-chartering of the Bank of the United States </a:t>
            </a:r>
          </a:p>
          <a:p>
            <a:pPr lvl="2"/>
            <a:r>
              <a:rPr lang="en-US" dirty="0" smtClean="0"/>
              <a:t>Jackson didn’t trust the bank – vetoed re-charter </a:t>
            </a:r>
          </a:p>
          <a:p>
            <a:pPr lvl="2"/>
            <a:r>
              <a:rPr lang="en-US" dirty="0" smtClean="0"/>
              <a:t>People approved and re-elected Jackson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– Greatest focus – destroy national bank</a:t>
            </a:r>
          </a:p>
          <a:p>
            <a:pPr lvl="1"/>
            <a:r>
              <a:rPr lang="en-US" dirty="0" smtClean="0"/>
              <a:t>Pet Banks – withdrew federal funds from banks and transferred them to state banks</a:t>
            </a:r>
          </a:p>
          <a:p>
            <a:pPr lvl="1"/>
            <a:r>
              <a:rPr lang="en-US" dirty="0" smtClean="0"/>
              <a:t>Species Circular – require that all future purchases of federal lands be in specie (gold/silver) instead of paper bank/notes</a:t>
            </a:r>
          </a:p>
          <a:p>
            <a:pPr lvl="2"/>
            <a:r>
              <a:rPr lang="en-US" dirty="0" smtClean="0"/>
              <a:t>Due to Jackson’s financial polices and feverish speculation in western lands, prices for land and various goods became badly inflated </a:t>
            </a:r>
          </a:p>
          <a:p>
            <a:pPr lvl="2"/>
            <a:r>
              <a:rPr lang="en-US" dirty="0" smtClean="0"/>
              <a:t>Jackson used this to try and control inflation – banknotes lost value and land sales plummeted </a:t>
            </a:r>
          </a:p>
          <a:p>
            <a:pPr lvl="2"/>
            <a:r>
              <a:rPr lang="en-US" dirty="0" smtClean="0"/>
              <a:t>Panic of 1837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666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The Age of Jackson</vt:lpstr>
      <vt:lpstr>American Growth – Era of Good Feeling </vt:lpstr>
      <vt:lpstr>Alexis de Toqueville </vt:lpstr>
      <vt:lpstr>Jacksonian Democracy – “Democracy of the Common Man”</vt:lpstr>
      <vt:lpstr>How do these changes affect the US’s political system?</vt:lpstr>
      <vt:lpstr>Jackson v. Adams</vt:lpstr>
      <vt:lpstr>Andrew Jackson Presidency </vt:lpstr>
      <vt:lpstr>PowerPoint Presentation</vt:lpstr>
      <vt:lpstr>Jackson and the Economy </vt:lpstr>
      <vt:lpstr>How does the Era of Good Feeling End?</vt:lpstr>
      <vt:lpstr>Texas</vt:lpstr>
      <vt:lpstr>Results of the era of good feeling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Jackson</dc:title>
  <dc:creator>Jessica Parfitt</dc:creator>
  <cp:lastModifiedBy>Jessica Parfitt</cp:lastModifiedBy>
  <cp:revision>8</cp:revision>
  <dcterms:created xsi:type="dcterms:W3CDTF">2015-10-05T15:19:45Z</dcterms:created>
  <dcterms:modified xsi:type="dcterms:W3CDTF">2018-10-16T23:10:56Z</dcterms:modified>
</cp:coreProperties>
</file>